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4"/>
  </p:notesMasterIdLst>
  <p:sldIdLst>
    <p:sldId id="280" r:id="rId4"/>
    <p:sldId id="298" r:id="rId5"/>
    <p:sldId id="299" r:id="rId6"/>
    <p:sldId id="300" r:id="rId7"/>
    <p:sldId id="301" r:id="rId8"/>
    <p:sldId id="302" r:id="rId9"/>
    <p:sldId id="303" r:id="rId10"/>
    <p:sldId id="304" r:id="rId11"/>
    <p:sldId id="305" r:id="rId12"/>
    <p:sldId id="306" r:id="rId13"/>
    <p:sldId id="308" r:id="rId14"/>
    <p:sldId id="310" r:id="rId15"/>
    <p:sldId id="311" r:id="rId16"/>
    <p:sldId id="312" r:id="rId17"/>
    <p:sldId id="313" r:id="rId18"/>
    <p:sldId id="314" r:id="rId19"/>
    <p:sldId id="315" r:id="rId20"/>
    <p:sldId id="316" r:id="rId21"/>
    <p:sldId id="317" r:id="rId22"/>
    <p:sldId id="31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6"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10/17/2016 11:27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箴言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8</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43000"/>
            <a:ext cx="81534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大山未曾奠</a:t>
            </a:r>
            <a:r>
              <a:rPr lang="zh-TW" altLang="zh-TW" sz="5400" dirty="0" smtClean="0">
                <a:latin typeface="楷体" pitchFamily="49" charset="-122"/>
                <a:ea typeface="楷体" pitchFamily="49" charset="-122"/>
              </a:rPr>
              <a:t>定</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小</a:t>
            </a:r>
            <a:r>
              <a:rPr lang="zh-TW" altLang="zh-TW" sz="5400" dirty="0" smtClean="0">
                <a:latin typeface="楷体" pitchFamily="49" charset="-122"/>
                <a:ea typeface="楷体" pitchFamily="49" charset="-122"/>
              </a:rPr>
              <a:t>山未有之先，</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我已生出。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954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耶和華還沒有創造大地和田野，</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並世上的土</a:t>
            </a:r>
            <a:r>
              <a:rPr lang="zh-TW" altLang="zh-TW" sz="5400" dirty="0" smtClean="0">
                <a:solidFill>
                  <a:srgbClr val="FFFF00"/>
                </a:solidFill>
                <a:latin typeface="楷体" pitchFamily="49" charset="-122"/>
                <a:ea typeface="楷体" pitchFamily="49" charset="-122"/>
              </a:rPr>
              <a:t>質</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a:t>
            </a:r>
            <a:r>
              <a:rPr lang="zh-TW" altLang="zh-TW" sz="5400" dirty="0" smtClean="0">
                <a:solidFill>
                  <a:srgbClr val="FFFF00"/>
                </a:solidFill>
                <a:latin typeface="楷体" pitchFamily="49" charset="-122"/>
                <a:ea typeface="楷体" pitchFamily="49" charset="-122"/>
              </a:rPr>
              <a:t>已生出。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954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他立高</a:t>
            </a:r>
            <a:r>
              <a:rPr lang="zh-TW" altLang="zh-TW" sz="5400" dirty="0" smtClean="0">
                <a:latin typeface="楷体" pitchFamily="49" charset="-122"/>
                <a:ea typeface="楷体" pitchFamily="49" charset="-122"/>
              </a:rPr>
              <a:t>天</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a:t>
            </a:r>
            <a:r>
              <a:rPr lang="zh-TW" altLang="zh-TW" sz="5400" dirty="0" smtClean="0">
                <a:latin typeface="楷体" pitchFamily="49" charset="-122"/>
                <a:ea typeface="楷体" pitchFamily="49" charset="-122"/>
              </a:rPr>
              <a:t>在那裡；</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他在淵面的周</a:t>
            </a:r>
            <a:r>
              <a:rPr lang="zh-TW" altLang="zh-TW" sz="5400" dirty="0" smtClean="0">
                <a:solidFill>
                  <a:srgbClr val="FFFF00"/>
                </a:solidFill>
                <a:latin typeface="楷体" pitchFamily="49" charset="-122"/>
                <a:ea typeface="楷体" pitchFamily="49" charset="-122"/>
              </a:rPr>
              <a:t>圍</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劃</a:t>
            </a:r>
            <a:r>
              <a:rPr lang="zh-TW" altLang="zh-TW" sz="5400" dirty="0" smtClean="0">
                <a:solidFill>
                  <a:srgbClr val="FFFF00"/>
                </a:solidFill>
                <a:latin typeface="楷体" pitchFamily="49" charset="-122"/>
                <a:ea typeface="楷体" pitchFamily="49" charset="-122"/>
              </a:rPr>
              <a:t>出圓圈。</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19200"/>
            <a:ext cx="76962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上使穹蒼堅硬，</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下使淵源穩固，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5096780"/>
          </a:xfrm>
        </p:spPr>
        <p:txBody>
          <a:bodyPr/>
          <a:lstStyle/>
          <a:p>
            <a:pPr marL="0" indent="0" algn="ctr">
              <a:buNone/>
            </a:pPr>
            <a:r>
              <a:rPr lang="zh-TW" altLang="en-US" sz="4800" u="sng" dirty="0" smtClean="0">
                <a:latin typeface="楷体" pitchFamily="49" charset="-122"/>
                <a:ea typeface="楷体" pitchFamily="49" charset="-122"/>
              </a:rPr>
              <a:t>司會</a:t>
            </a:r>
            <a:endParaRPr lang="en-US" altLang="zh-TW" sz="4800" dirty="0" smtClean="0">
              <a:latin typeface="楷体" pitchFamily="49" charset="-122"/>
              <a:ea typeface="楷体" pitchFamily="49" charset="-122"/>
            </a:endParaRPr>
          </a:p>
          <a:p>
            <a:pPr marL="0" indent="0">
              <a:buNone/>
            </a:pP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啟</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為滄海定出界</a:t>
            </a:r>
            <a:r>
              <a:rPr lang="zh-TW" altLang="zh-TW" sz="4800" dirty="0" smtClean="0">
                <a:latin typeface="楷体" pitchFamily="49" charset="-122"/>
                <a:ea typeface="楷体" pitchFamily="49" charset="-122"/>
              </a:rPr>
              <a:t>限</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使</a:t>
            </a:r>
            <a:r>
              <a:rPr lang="zh-TW" altLang="zh-TW" sz="4800" dirty="0" smtClean="0">
                <a:latin typeface="楷体" pitchFamily="49" charset="-122"/>
                <a:ea typeface="楷体" pitchFamily="49" charset="-122"/>
              </a:rPr>
              <a:t>水不越過他的命</a:t>
            </a:r>
            <a:r>
              <a:rPr lang="zh-TW" altLang="zh-TW" sz="4800" dirty="0" smtClean="0">
                <a:latin typeface="楷体" pitchFamily="49" charset="-122"/>
                <a:ea typeface="楷体" pitchFamily="49" charset="-122"/>
              </a:rPr>
              <a:t>令</a:t>
            </a:r>
            <a:r>
              <a:rPr lang="en-US" altLang="zh-TW" sz="4800" dirty="0" smtClean="0">
                <a:latin typeface="楷体" pitchFamily="49" charset="-122"/>
                <a:ea typeface="楷体" pitchFamily="49" charset="-122"/>
              </a:rPr>
              <a:t>,</a:t>
            </a:r>
            <a:r>
              <a:rPr lang="zh-TW" altLang="zh-TW" sz="4800" dirty="0" smtClean="0">
                <a:latin typeface="楷体" pitchFamily="49" charset="-122"/>
                <a:ea typeface="楷体" pitchFamily="49" charset="-122"/>
              </a:rPr>
              <a:t>立</a:t>
            </a:r>
            <a:r>
              <a:rPr lang="zh-TW" altLang="zh-TW" sz="4800" dirty="0" smtClean="0">
                <a:latin typeface="楷体" pitchFamily="49" charset="-122"/>
                <a:ea typeface="楷体" pitchFamily="49" charset="-122"/>
              </a:rPr>
              <a:t>定大地的根基。</a:t>
            </a:r>
            <a:endParaRPr lang="en-US" altLang="zh-TW" sz="4800" dirty="0" smtClean="0">
              <a:latin typeface="楷体" pitchFamily="49" charset="-122"/>
              <a:ea typeface="楷体" pitchFamily="49" charset="-122"/>
            </a:endParaRPr>
          </a:p>
          <a:p>
            <a:pPr marL="0" indent="0" algn="ctr">
              <a:buNone/>
            </a:pPr>
            <a:r>
              <a:rPr lang="zh-TW" altLang="en-US" sz="4800" u="sng" dirty="0" smtClean="0">
                <a:solidFill>
                  <a:srgbClr val="FFFF00"/>
                </a:solidFill>
                <a:latin typeface="楷体" pitchFamily="49" charset="-122"/>
                <a:ea typeface="楷体" pitchFamily="49" charset="-122"/>
              </a:rPr>
              <a:t>會眾</a:t>
            </a:r>
            <a:endParaRPr lang="zh-TW" altLang="en-US" sz="4800" dirty="0">
              <a:solidFill>
                <a:srgbClr val="FFFF00"/>
              </a:solidFill>
              <a:latin typeface="楷体" pitchFamily="49" charset="-122"/>
              <a:ea typeface="楷体" pitchFamily="49" charset="-122"/>
            </a:endParaRPr>
          </a:p>
          <a:p>
            <a:pPr marL="0" indent="0">
              <a:buNone/>
            </a:pPr>
            <a:r>
              <a:rPr lang="en-US" altLang="zh-TW" sz="4800" dirty="0">
                <a:solidFill>
                  <a:srgbClr val="FFFF00"/>
                </a:solidFill>
                <a:latin typeface="楷体" pitchFamily="49" charset="-122"/>
                <a:ea typeface="楷体" pitchFamily="49" charset="-122"/>
              </a:rPr>
              <a:t>【</a:t>
            </a:r>
            <a:r>
              <a:rPr lang="zh-TW" altLang="en-US" sz="4800" dirty="0" smtClean="0">
                <a:solidFill>
                  <a:srgbClr val="FFFF00"/>
                </a:solidFill>
                <a:latin typeface="楷体" pitchFamily="49" charset="-122"/>
                <a:ea typeface="楷体" pitchFamily="49" charset="-122"/>
              </a:rPr>
              <a:t>應</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那時</a:t>
            </a:r>
            <a:r>
              <a:rPr lang="en-US" altLang="zh-TW" sz="4800" dirty="0" smtClean="0">
                <a:solidFill>
                  <a:srgbClr val="FFFF00"/>
                </a:solidFill>
                <a:latin typeface="楷体" pitchFamily="49" charset="-122"/>
                <a:ea typeface="楷体" pitchFamily="49" charset="-122"/>
              </a:rPr>
              <a:t>,</a:t>
            </a:r>
            <a:r>
              <a:rPr lang="zh-TW" altLang="zh-TW" sz="4800" dirty="0" smtClean="0">
                <a:solidFill>
                  <a:srgbClr val="FFFF00"/>
                </a:solidFill>
                <a:latin typeface="楷体" pitchFamily="49" charset="-122"/>
                <a:ea typeface="楷体" pitchFamily="49" charset="-122"/>
              </a:rPr>
              <a:t>我</a:t>
            </a:r>
            <a:r>
              <a:rPr lang="zh-TW" altLang="zh-TW" sz="4800" dirty="0" smtClean="0">
                <a:solidFill>
                  <a:srgbClr val="FFFF00"/>
                </a:solidFill>
                <a:latin typeface="楷体" pitchFamily="49" charset="-122"/>
                <a:ea typeface="楷体" pitchFamily="49" charset="-122"/>
              </a:rPr>
              <a:t>在他那裡為工師，</a:t>
            </a:r>
            <a:endParaRPr lang="zh-TW" altLang="en-US" sz="48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95400"/>
            <a:ext cx="7848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日日為他所喜</a:t>
            </a:r>
            <a:r>
              <a:rPr lang="zh-TW" altLang="zh-TW" sz="5400" dirty="0" smtClean="0">
                <a:latin typeface="楷体" pitchFamily="49" charset="-122"/>
                <a:ea typeface="楷体" pitchFamily="49" charset="-122"/>
              </a:rPr>
              <a:t>愛</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常</a:t>
            </a:r>
            <a:r>
              <a:rPr lang="zh-TW" altLang="zh-TW" sz="5400" dirty="0" smtClean="0">
                <a:latin typeface="楷体" pitchFamily="49" charset="-122"/>
                <a:ea typeface="楷体" pitchFamily="49" charset="-122"/>
              </a:rPr>
              <a:t>常在他面前踴躍，</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常常在他面前踴躍，</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19200"/>
            <a:ext cx="76962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踴躍在他為人預備可住之地，</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也喜悅住在世人之間。</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眾子</a:t>
            </a:r>
            <a:r>
              <a:rPr lang="zh-TW" altLang="zh-TW" sz="5400" dirty="0" smtClean="0">
                <a:latin typeface="楷体" pitchFamily="49" charset="-122"/>
                <a:ea typeface="楷体" pitchFamily="49" charset="-122"/>
              </a:rPr>
              <a:t>啊</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現</a:t>
            </a:r>
            <a:r>
              <a:rPr lang="zh-TW" altLang="zh-TW" sz="5400" dirty="0" smtClean="0">
                <a:latin typeface="楷体" pitchFamily="49" charset="-122"/>
                <a:ea typeface="楷体" pitchFamily="49" charset="-122"/>
              </a:rPr>
              <a:t>在要聽從我，</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因為謹守我道</a:t>
            </a:r>
            <a:r>
              <a:rPr lang="zh-TW" altLang="zh-TW" sz="5400" dirty="0" smtClean="0">
                <a:solidFill>
                  <a:srgbClr val="FFFF00"/>
                </a:solidFill>
                <a:latin typeface="楷体" pitchFamily="49" charset="-122"/>
                <a:ea typeface="楷体" pitchFamily="49" charset="-122"/>
              </a:rPr>
              <a:t>的</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便</a:t>
            </a:r>
            <a:r>
              <a:rPr lang="zh-TW" altLang="zh-TW" sz="5400" dirty="0" smtClean="0">
                <a:solidFill>
                  <a:srgbClr val="FFFF00"/>
                </a:solidFill>
                <a:latin typeface="楷体" pitchFamily="49" charset="-122"/>
                <a:ea typeface="楷体" pitchFamily="49" charset="-122"/>
              </a:rPr>
              <a:t>為有福。</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95400"/>
            <a:ext cx="78486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要聽教訓就得智慧，</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不可棄絕。</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19200"/>
            <a:ext cx="76962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聽從我、日日在我門口仰望、</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在我門框旁邊等候</a:t>
            </a:r>
            <a:r>
              <a:rPr lang="zh-TW" altLang="zh-TW" sz="5400" dirty="0" smtClean="0">
                <a:solidFill>
                  <a:srgbClr val="FFFF00"/>
                </a:solidFill>
                <a:latin typeface="楷体" pitchFamily="49" charset="-122"/>
                <a:ea typeface="楷体" pitchFamily="49" charset="-122"/>
              </a:rPr>
              <a:t>的</a:t>
            </a:r>
            <a:r>
              <a:rPr lang="en-US" altLang="zh-TW" sz="5400" smtClean="0">
                <a:solidFill>
                  <a:srgbClr val="FFFF00"/>
                </a:solidFill>
                <a:latin typeface="楷体" pitchFamily="49" charset="-122"/>
                <a:ea typeface="楷体" pitchFamily="49" charset="-122"/>
              </a:rPr>
              <a:t>,</a:t>
            </a:r>
            <a:r>
              <a:rPr lang="zh-TW" altLang="zh-TW" sz="5400" smtClean="0">
                <a:solidFill>
                  <a:srgbClr val="FFFF00"/>
                </a:solidFill>
                <a:latin typeface="楷体" pitchFamily="49" charset="-122"/>
                <a:ea typeface="楷体" pitchFamily="49" charset="-122"/>
              </a:rPr>
              <a:t>那</a:t>
            </a:r>
            <a:r>
              <a:rPr lang="zh-TW" altLang="zh-TW" sz="5400" dirty="0" smtClean="0">
                <a:solidFill>
                  <a:srgbClr val="FFFF00"/>
                </a:solidFill>
                <a:latin typeface="楷体" pitchFamily="49" charset="-122"/>
                <a:ea typeface="楷体" pitchFamily="49" charset="-122"/>
              </a:rPr>
              <a:t>人便為有福。</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219200"/>
            <a:ext cx="7620000" cy="365946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智慧豈不呼叫</a:t>
            </a:r>
            <a:r>
              <a:rPr lang="zh-TW"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buNone/>
            </a:pPr>
            <a:endParaRPr lang="en-US" altLang="zh-TW" sz="10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聰明豈不發聲？</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0668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要持定訓誨</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不可放鬆</a:t>
            </a:r>
            <a:r>
              <a:rPr lang="zh-TW" altLang="zh-TW" sz="5400" b="1"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必當謹守</a:t>
            </a:r>
            <a:r>
              <a:rPr lang="en-US" altLang="zh-TW" sz="5400" smtClean="0">
                <a:solidFill>
                  <a:srgbClr val="FFFF00"/>
                </a:solidFill>
                <a:latin typeface="楷体" pitchFamily="49" charset="-122"/>
                <a:ea typeface="楷体" pitchFamily="49" charset="-122"/>
              </a:rPr>
              <a:t>,</a:t>
            </a:r>
            <a:r>
              <a:rPr lang="zh-TW" altLang="zh-TW" sz="5400" smtClean="0">
                <a:solidFill>
                  <a:srgbClr val="FFFF00"/>
                </a:solidFill>
                <a:latin typeface="楷体" pitchFamily="49" charset="-122"/>
                <a:ea typeface="楷体" pitchFamily="49" charset="-122"/>
              </a:rPr>
              <a:t>因</a:t>
            </a:r>
            <a:r>
              <a:rPr lang="zh-TW" altLang="zh-TW" sz="5400" dirty="0" smtClean="0">
                <a:solidFill>
                  <a:srgbClr val="FFFF00"/>
                </a:solidFill>
                <a:latin typeface="楷体" pitchFamily="49" charset="-122"/>
                <a:ea typeface="楷体" pitchFamily="49" charset="-122"/>
              </a:rPr>
              <a:t>為它是你的生命</a:t>
            </a:r>
            <a:r>
              <a:rPr lang="zh-TW" altLang="zh-TW" sz="5400" b="1"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143000"/>
            <a:ext cx="7848600" cy="4305794"/>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她在道旁高處的頂上</a:t>
            </a:r>
            <a:r>
              <a:rPr lang="zh-TW"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buNone/>
            </a:pPr>
            <a:r>
              <a:rPr lang="en-US" altLang="zh-TW" sz="400" dirty="0" smtClean="0">
                <a:latin typeface="楷体" pitchFamily="49" charset="-122"/>
                <a:ea typeface="楷体" pitchFamily="49" charset="-122"/>
              </a:rPr>
              <a:t> </a:t>
            </a:r>
            <a:endParaRPr lang="en-US" altLang="zh-TW" sz="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在十字路口站立，</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924800" cy="3591752"/>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在城門</a:t>
            </a:r>
            <a:r>
              <a:rPr lang="zh-TW" altLang="zh-TW" sz="5400" dirty="0" smtClean="0">
                <a:latin typeface="楷体" pitchFamily="49" charset="-122"/>
                <a:ea typeface="楷体" pitchFamily="49" charset="-122"/>
              </a:rPr>
              <a:t>旁</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在</a:t>
            </a:r>
            <a:r>
              <a:rPr lang="zh-TW" altLang="zh-TW" sz="5400" dirty="0" smtClean="0">
                <a:latin typeface="楷体" pitchFamily="49" charset="-122"/>
                <a:ea typeface="楷体" pitchFamily="49" charset="-122"/>
              </a:rPr>
              <a:t>城門口</a:t>
            </a:r>
            <a:r>
              <a:rPr lang="zh-TW"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buNone/>
            </a:pPr>
            <a:r>
              <a:rPr lang="en-US" altLang="zh-TW" sz="600" dirty="0" smtClean="0">
                <a:latin typeface="楷体" pitchFamily="49" charset="-122"/>
                <a:ea typeface="楷体" pitchFamily="49" charset="-122"/>
              </a:rPr>
              <a:t>  </a:t>
            </a:r>
            <a:endParaRPr lang="en-US" altLang="zh-TW" sz="6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在城門</a:t>
            </a:r>
            <a:r>
              <a:rPr lang="zh-TW" altLang="zh-TW" sz="5400" dirty="0" smtClean="0">
                <a:solidFill>
                  <a:srgbClr val="FFFF00"/>
                </a:solidFill>
                <a:latin typeface="楷体" pitchFamily="49" charset="-122"/>
                <a:ea typeface="楷体" pitchFamily="49" charset="-122"/>
              </a:rPr>
              <a:t>洞</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大</a:t>
            </a:r>
            <a:r>
              <a:rPr lang="zh-TW" altLang="zh-TW" sz="5400" dirty="0" smtClean="0">
                <a:solidFill>
                  <a:srgbClr val="FFFF00"/>
                </a:solidFill>
                <a:latin typeface="楷体" pitchFamily="49" charset="-122"/>
                <a:ea typeface="楷体" pitchFamily="49" charset="-122"/>
              </a:rPr>
              <a:t>聲說：</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143000"/>
            <a:ext cx="7467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眾人</a:t>
            </a:r>
            <a:r>
              <a:rPr lang="zh-TW" altLang="zh-TW" sz="5400" dirty="0" smtClean="0">
                <a:latin typeface="楷体" pitchFamily="49" charset="-122"/>
                <a:ea typeface="楷体" pitchFamily="49" charset="-122"/>
              </a:rPr>
              <a:t>哪</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a:t>
            </a:r>
            <a:r>
              <a:rPr lang="zh-TW" altLang="zh-TW" sz="5400" dirty="0" smtClean="0">
                <a:latin typeface="楷体" pitchFamily="49" charset="-122"/>
                <a:ea typeface="楷体" pitchFamily="49" charset="-122"/>
              </a:rPr>
              <a:t>呼叫你們，</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我向世人發聲。</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7467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愚蒙人</a:t>
            </a:r>
            <a:r>
              <a:rPr lang="zh-TW" altLang="zh-TW" sz="5400" dirty="0" smtClean="0">
                <a:latin typeface="楷体" pitchFamily="49" charset="-122"/>
                <a:ea typeface="楷体" pitchFamily="49" charset="-122"/>
              </a:rPr>
              <a:t>哪</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a:t>
            </a:r>
            <a:r>
              <a:rPr lang="zh-TW" altLang="zh-TW" sz="5400" dirty="0" smtClean="0">
                <a:latin typeface="楷体" pitchFamily="49" charset="-122"/>
                <a:ea typeface="楷体" pitchFamily="49" charset="-122"/>
              </a:rPr>
              <a:t>們要會悟靈明；</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愚</a:t>
            </a:r>
            <a:r>
              <a:rPr lang="zh-TW" altLang="zh-TW" sz="5400" dirty="0" smtClean="0">
                <a:solidFill>
                  <a:srgbClr val="FFFF00"/>
                </a:solidFill>
                <a:latin typeface="楷体" pitchFamily="49" charset="-122"/>
                <a:ea typeface="楷体" pitchFamily="49" charset="-122"/>
              </a:rPr>
              <a:t>昧人</a:t>
            </a:r>
            <a:r>
              <a:rPr lang="zh-TW" altLang="zh-TW" sz="5400" dirty="0" smtClean="0">
                <a:solidFill>
                  <a:srgbClr val="FFFF00"/>
                </a:solidFill>
                <a:latin typeface="楷体" pitchFamily="49" charset="-122"/>
                <a:ea typeface="楷体" pitchFamily="49" charset="-122"/>
              </a:rPr>
              <a:t>哪</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a:t>
            </a:r>
            <a:r>
              <a:rPr lang="zh-TW" altLang="zh-TW" sz="5400" dirty="0" smtClean="0">
                <a:solidFill>
                  <a:srgbClr val="FFFF00"/>
                </a:solidFill>
                <a:latin typeface="楷体" pitchFamily="49" charset="-122"/>
                <a:ea typeface="楷体" pitchFamily="49" charset="-122"/>
              </a:rPr>
              <a:t>們當心裡明白。</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你們當</a:t>
            </a:r>
            <a:r>
              <a:rPr lang="zh-TW" altLang="zh-TW" sz="5400" dirty="0" smtClean="0">
                <a:latin typeface="楷体" pitchFamily="49" charset="-122"/>
                <a:ea typeface="楷体" pitchFamily="49" charset="-122"/>
              </a:rPr>
              <a:t>聽</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因</a:t>
            </a:r>
            <a:r>
              <a:rPr lang="zh-TW" altLang="zh-TW" sz="5400" dirty="0" smtClean="0">
                <a:latin typeface="楷体" pitchFamily="49" charset="-122"/>
                <a:ea typeface="楷体" pitchFamily="49" charset="-122"/>
              </a:rPr>
              <a:t>我要說極美的話；</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我張嘴要論正直的事。</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從亙</a:t>
            </a:r>
            <a:r>
              <a:rPr lang="zh-TW" altLang="zh-TW" sz="5400" dirty="0" smtClean="0">
                <a:latin typeface="楷体" pitchFamily="49" charset="-122"/>
                <a:ea typeface="楷体" pitchFamily="49" charset="-122"/>
              </a:rPr>
              <a:t>古</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從</a:t>
            </a:r>
            <a:r>
              <a:rPr lang="zh-TW" altLang="zh-TW" sz="5400" dirty="0" smtClean="0">
                <a:latin typeface="楷体" pitchFamily="49" charset="-122"/>
                <a:ea typeface="楷体" pitchFamily="49" charset="-122"/>
              </a:rPr>
              <a:t>太初，</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未有世界以</a:t>
            </a:r>
            <a:r>
              <a:rPr lang="zh-TW" altLang="zh-TW" sz="5400" dirty="0" smtClean="0">
                <a:solidFill>
                  <a:srgbClr val="FFFF00"/>
                </a:solidFill>
                <a:latin typeface="楷体" pitchFamily="49" charset="-122"/>
                <a:ea typeface="楷体" pitchFamily="49" charset="-122"/>
              </a:rPr>
              <a:t>前</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a:t>
            </a:r>
            <a:r>
              <a:rPr lang="zh-TW" altLang="zh-TW" sz="5400" dirty="0" smtClean="0">
                <a:solidFill>
                  <a:srgbClr val="FFFF00"/>
                </a:solidFill>
                <a:latin typeface="楷体" pitchFamily="49" charset="-122"/>
                <a:ea typeface="楷体" pitchFamily="49" charset="-122"/>
              </a:rPr>
              <a:t>已被立。</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箴言 </a:t>
            </a:r>
            <a:r>
              <a:rPr lang="en-US" altLang="zh-CN" sz="5400" dirty="0" smtClean="0">
                <a:effectLst/>
                <a:latin typeface="楷体" panose="02010609060101010101" pitchFamily="49" charset="-122"/>
                <a:ea typeface="楷体" panose="02010609060101010101" pitchFamily="49" charset="-122"/>
              </a:rPr>
              <a:t>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066800"/>
            <a:ext cx="8001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沒有深</a:t>
            </a:r>
            <a:r>
              <a:rPr lang="zh-TW" altLang="zh-TW" sz="5400" dirty="0" smtClean="0">
                <a:latin typeface="楷体" pitchFamily="49" charset="-122"/>
                <a:ea typeface="楷体" pitchFamily="49" charset="-122"/>
              </a:rPr>
              <a:t>淵</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沒</a:t>
            </a:r>
            <a:r>
              <a:rPr lang="zh-TW" altLang="zh-TW" sz="5400" dirty="0" smtClean="0">
                <a:latin typeface="楷体" pitchFamily="49" charset="-122"/>
                <a:ea typeface="楷体" pitchFamily="49" charset="-122"/>
              </a:rPr>
              <a:t>有大水的泉源，</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我已生出。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571</TotalTime>
  <Words>2769</Words>
  <Application>Microsoft Office PowerPoint</Application>
  <PresentationFormat>On-screen Show (4:3)</PresentationFormat>
  <Paragraphs>180</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1_Purple Template 1 Trebuchet</vt:lpstr>
      <vt:lpstr>White with Courier font for code slides</vt:lpstr>
      <vt:lpstr>啟應</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lpstr>啟應-箴言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131</cp:revision>
  <dcterms:created xsi:type="dcterms:W3CDTF">2015-02-07T13:24:58Z</dcterms:created>
  <dcterms:modified xsi:type="dcterms:W3CDTF">2016-10-18T03:34:20Z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