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80" r:id="rId4"/>
    <p:sldId id="314" r:id="rId5"/>
    <p:sldId id="313" r:id="rId6"/>
    <p:sldId id="299" r:id="rId7"/>
    <p:sldId id="300" r:id="rId8"/>
    <p:sldId id="315" r:id="rId9"/>
    <p:sldId id="301" r:id="rId10"/>
    <p:sldId id="302" r:id="rId11"/>
    <p:sldId id="303" r:id="rId12"/>
    <p:sldId id="31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279668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6007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以賽亞書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6</a:t>
            </a:r>
            <a:endParaRPr lang="en-US" dirty="0">
              <a:solidFill>
                <a:schemeClr val="tx1"/>
              </a:solidFill>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066800"/>
            <a:ext cx="8153400" cy="5182957"/>
          </a:xfrm>
        </p:spPr>
        <p:txBody>
          <a:bodyPr/>
          <a:lstStyle/>
          <a:p>
            <a:pPr marL="0" indent="0" algn="ctr">
              <a:buNone/>
            </a:pPr>
            <a:r>
              <a:rPr lang="zh-TW" altLang="en-US" sz="4600" u="sng" dirty="0" smtClean="0">
                <a:latin typeface="楷体" pitchFamily="49" charset="-122"/>
                <a:ea typeface="楷体" pitchFamily="49" charset="-122"/>
              </a:rPr>
              <a:t>司會</a:t>
            </a:r>
            <a:endParaRPr lang="en-US" altLang="zh-TW" sz="46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我又聽見主的聲音說</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「我可以差遣誰呢？</a:t>
            </a:r>
            <a:endParaRPr lang="en-US" altLang="zh-TW" sz="200" dirty="0" smtClean="0">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誰肯為我們去呢？」</a:t>
            </a:r>
            <a:endParaRPr lang="en-US" altLang="zh-TW" sz="48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50"/>
                </a:solidFill>
                <a:latin typeface="楷体" pitchFamily="49" charset="-122"/>
                <a:ea typeface="楷体" pitchFamily="49" charset="-122"/>
              </a:rPr>
              <a:t>【</a:t>
            </a:r>
            <a:r>
              <a:rPr lang="zh-TW" altLang="en-US" sz="4800" dirty="0" smtClean="0">
                <a:solidFill>
                  <a:srgbClr val="00B050"/>
                </a:solidFill>
                <a:latin typeface="楷体" pitchFamily="49" charset="-122"/>
                <a:ea typeface="楷体" pitchFamily="49" charset="-122"/>
              </a:rPr>
              <a:t>齊</a:t>
            </a:r>
            <a:r>
              <a:rPr lang="en-US" altLang="zh-TW" sz="4800" dirty="0" smtClean="0">
                <a:solidFill>
                  <a:srgbClr val="00B050"/>
                </a:solidFill>
                <a:latin typeface="楷体" pitchFamily="49" charset="-122"/>
                <a:ea typeface="楷体" pitchFamily="49" charset="-122"/>
              </a:rPr>
              <a:t>】</a:t>
            </a:r>
            <a:r>
              <a:rPr lang="zh-TW" altLang="zh-TW" sz="4800" dirty="0" smtClean="0">
                <a:solidFill>
                  <a:srgbClr val="00B050"/>
                </a:solidFill>
                <a:latin typeface="楷体" pitchFamily="49" charset="-122"/>
                <a:ea typeface="楷体" pitchFamily="49" charset="-122"/>
              </a:rPr>
              <a:t>我說</a:t>
            </a:r>
            <a:r>
              <a:rPr lang="en-US" altLang="zh-TW" sz="4800" dirty="0" smtClean="0">
                <a:solidFill>
                  <a:srgbClr val="00B050"/>
                </a:solidFill>
                <a:latin typeface="楷体" pitchFamily="49" charset="-122"/>
                <a:ea typeface="楷体" pitchFamily="49" charset="-122"/>
              </a:rPr>
              <a:t>:</a:t>
            </a:r>
            <a:r>
              <a:rPr lang="zh-TW" altLang="zh-TW" sz="4800" dirty="0" smtClean="0">
                <a:solidFill>
                  <a:srgbClr val="00B050"/>
                </a:solidFill>
                <a:latin typeface="楷体" pitchFamily="49" charset="-122"/>
                <a:ea typeface="楷体" pitchFamily="49" charset="-122"/>
              </a:rPr>
              <a:t>「我在這裡</a:t>
            </a:r>
            <a:r>
              <a:rPr lang="en-US" altLang="zh-TW" sz="4800" dirty="0" smtClean="0">
                <a:solidFill>
                  <a:srgbClr val="00B050"/>
                </a:solidFill>
                <a:latin typeface="楷体" pitchFamily="49" charset="-122"/>
                <a:ea typeface="楷体" pitchFamily="49" charset="-122"/>
              </a:rPr>
              <a:t>,</a:t>
            </a:r>
            <a:r>
              <a:rPr lang="zh-TW" altLang="zh-TW" sz="4800" dirty="0" smtClean="0">
                <a:solidFill>
                  <a:srgbClr val="00B050"/>
                </a:solidFill>
                <a:latin typeface="楷体" pitchFamily="49" charset="-122"/>
                <a:ea typeface="楷体" pitchFamily="49" charset="-122"/>
              </a:rPr>
              <a:t>請差遣我</a:t>
            </a:r>
            <a:r>
              <a:rPr lang="en-US" altLang="zh-TW" sz="4800" dirty="0" smtClean="0">
                <a:solidFill>
                  <a:srgbClr val="00B050"/>
                </a:solidFill>
                <a:latin typeface="楷体" pitchFamily="49" charset="-122"/>
                <a:ea typeface="楷体" pitchFamily="49" charset="-122"/>
              </a:rPr>
              <a:t>!</a:t>
            </a:r>
            <a:r>
              <a:rPr lang="zh-TW" altLang="zh-TW" sz="4800" dirty="0" smtClean="0">
                <a:solidFill>
                  <a:srgbClr val="00B050"/>
                </a:solidFill>
                <a:latin typeface="楷体" pitchFamily="49" charset="-122"/>
                <a:ea typeface="楷体" pitchFamily="49" charset="-122"/>
              </a:rPr>
              <a:t>」</a:t>
            </a:r>
            <a:endParaRPr lang="zh-TW" altLang="en-US" sz="5000" dirty="0">
              <a:solidFill>
                <a:srgbClr val="00B050"/>
              </a:solidFill>
              <a:latin typeface="楷体" pitchFamily="49" charset="-122"/>
              <a:ea typeface="楷体" pitchFamily="49" charset="-122"/>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143000"/>
            <a:ext cx="7848600" cy="5053691"/>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我見主坐在高高的寶座上；</a:t>
            </a:r>
            <a:endParaRPr lang="en-US" altLang="zh-TW" sz="5400" dirty="0" smtClean="0">
              <a:latin typeface="楷体" pitchFamily="49" charset="-122"/>
              <a:ea typeface="楷体" pitchFamily="49" charset="-122"/>
            </a:endParaRPr>
          </a:p>
          <a:p>
            <a:pPr marL="0" indent="0">
              <a:buNone/>
            </a:pPr>
            <a:r>
              <a:rPr lang="en-US" altLang="zh-TW" sz="4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他的衣裳垂下</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遮滿聖殿。</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1629691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1"/>
            <a:ext cx="8153400" cy="4518160"/>
          </a:xfrm>
        </p:spPr>
        <p:txBody>
          <a:bodyPr/>
          <a:lstStyle/>
          <a:p>
            <a:pPr marL="0" indent="0" algn="ctr">
              <a:buNone/>
            </a:pPr>
            <a:r>
              <a:rPr lang="zh-TW" altLang="en-US" sz="4600" u="sng" dirty="0" smtClean="0">
                <a:latin typeface="楷体" pitchFamily="49" charset="-122"/>
                <a:ea typeface="楷体" pitchFamily="49" charset="-122"/>
              </a:rPr>
              <a:t>司會</a:t>
            </a:r>
            <a:endParaRPr lang="en-US" altLang="zh-TW" sz="46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其上有撒拉弗侍立，</a:t>
            </a:r>
            <a:endParaRPr lang="en-US" altLang="zh-TW" sz="200" dirty="0" smtClean="0">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彼此呼喊說：</a:t>
            </a:r>
            <a:endParaRPr lang="en-US" altLang="zh-TW" sz="48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50"/>
                </a:solidFill>
                <a:latin typeface="楷体" pitchFamily="49" charset="-122"/>
                <a:ea typeface="楷体" pitchFamily="49" charset="-122"/>
              </a:rPr>
              <a:t>【</a:t>
            </a:r>
            <a:r>
              <a:rPr lang="zh-TW" altLang="en-US" sz="4800" dirty="0" smtClean="0">
                <a:solidFill>
                  <a:srgbClr val="00B050"/>
                </a:solidFill>
                <a:latin typeface="楷体" pitchFamily="49" charset="-122"/>
                <a:ea typeface="楷体" pitchFamily="49" charset="-122"/>
              </a:rPr>
              <a:t>齊</a:t>
            </a:r>
            <a:r>
              <a:rPr lang="en-US" altLang="zh-TW" sz="4800" dirty="0" smtClean="0">
                <a:solidFill>
                  <a:srgbClr val="00B050"/>
                </a:solidFill>
                <a:latin typeface="楷体" pitchFamily="49" charset="-122"/>
                <a:ea typeface="楷体" pitchFamily="49" charset="-122"/>
              </a:rPr>
              <a:t>】</a:t>
            </a:r>
            <a:r>
              <a:rPr lang="zh-TW" altLang="zh-TW" sz="4800" dirty="0" smtClean="0">
                <a:solidFill>
                  <a:srgbClr val="00B050"/>
                </a:solidFill>
                <a:latin typeface="楷体" pitchFamily="49" charset="-122"/>
                <a:ea typeface="楷体" pitchFamily="49" charset="-122"/>
              </a:rPr>
              <a:t>聖哉</a:t>
            </a:r>
            <a:r>
              <a:rPr lang="en-US" altLang="zh-TW" sz="4800" dirty="0" smtClean="0">
                <a:solidFill>
                  <a:srgbClr val="00B050"/>
                </a:solidFill>
                <a:latin typeface="楷体" pitchFamily="49" charset="-122"/>
                <a:ea typeface="楷体" pitchFamily="49" charset="-122"/>
              </a:rPr>
              <a:t>!</a:t>
            </a:r>
            <a:r>
              <a:rPr lang="zh-TW" altLang="zh-TW" sz="4800" dirty="0" smtClean="0">
                <a:solidFill>
                  <a:srgbClr val="00B050"/>
                </a:solidFill>
                <a:latin typeface="楷体" pitchFamily="49" charset="-122"/>
                <a:ea typeface="楷体" pitchFamily="49" charset="-122"/>
              </a:rPr>
              <a:t>聖哉</a:t>
            </a:r>
            <a:r>
              <a:rPr lang="en-US" altLang="zh-TW" sz="4800" dirty="0" smtClean="0">
                <a:solidFill>
                  <a:srgbClr val="00B050"/>
                </a:solidFill>
                <a:latin typeface="楷体" pitchFamily="49" charset="-122"/>
                <a:ea typeface="楷体" pitchFamily="49" charset="-122"/>
              </a:rPr>
              <a:t>!</a:t>
            </a:r>
            <a:r>
              <a:rPr lang="zh-TW" altLang="zh-TW" sz="4800" dirty="0" smtClean="0">
                <a:solidFill>
                  <a:srgbClr val="00B050"/>
                </a:solidFill>
                <a:latin typeface="楷体" pitchFamily="49" charset="-122"/>
                <a:ea typeface="楷体" pitchFamily="49" charset="-122"/>
              </a:rPr>
              <a:t>聖哉</a:t>
            </a:r>
            <a:r>
              <a:rPr lang="en-US" altLang="zh-TW" sz="4800" dirty="0" smtClean="0">
                <a:solidFill>
                  <a:srgbClr val="00B050"/>
                </a:solidFill>
                <a:latin typeface="楷体" pitchFamily="49" charset="-122"/>
                <a:ea typeface="楷体" pitchFamily="49" charset="-122"/>
              </a:rPr>
              <a:t>!</a:t>
            </a:r>
            <a:r>
              <a:rPr lang="zh-TW" altLang="zh-TW" sz="4800" dirty="0" smtClean="0">
                <a:solidFill>
                  <a:srgbClr val="00B050"/>
                </a:solidFill>
                <a:latin typeface="楷体" pitchFamily="49" charset="-122"/>
                <a:ea typeface="楷体" pitchFamily="49" charset="-122"/>
              </a:rPr>
              <a:t>萬軍之耶和華</a:t>
            </a:r>
            <a:r>
              <a:rPr lang="en-US" altLang="zh-TW" sz="4800" dirty="0" smtClean="0">
                <a:solidFill>
                  <a:srgbClr val="00B050"/>
                </a:solidFill>
                <a:latin typeface="楷体" pitchFamily="49" charset="-122"/>
                <a:ea typeface="楷体" pitchFamily="49" charset="-122"/>
              </a:rPr>
              <a:t>;</a:t>
            </a:r>
            <a:r>
              <a:rPr lang="zh-TW" altLang="zh-TW" sz="4800" dirty="0" smtClean="0">
                <a:solidFill>
                  <a:srgbClr val="00B050"/>
                </a:solidFill>
                <a:latin typeface="楷体" pitchFamily="49" charset="-122"/>
                <a:ea typeface="楷体" pitchFamily="49" charset="-122"/>
              </a:rPr>
              <a:t>他的榮光充滿全地！</a:t>
            </a:r>
            <a:endParaRPr lang="zh-TW" altLang="en-US" sz="5000" dirty="0">
              <a:solidFill>
                <a:srgbClr val="00B050"/>
              </a:solidFill>
              <a:latin typeface="楷体" pitchFamily="49" charset="-122"/>
              <a:ea typeface="楷体" pitchFamily="49" charset="-122"/>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143000"/>
            <a:ext cx="7848600" cy="3557897"/>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門檻的根基震動，</a:t>
            </a:r>
            <a:endParaRPr lang="en-US" altLang="zh-TW" sz="5400" dirty="0" smtClean="0">
              <a:latin typeface="楷体" pitchFamily="49" charset="-122"/>
              <a:ea typeface="楷体" pitchFamily="49" charset="-122"/>
            </a:endParaRPr>
          </a:p>
          <a:p>
            <a:pPr marL="0" indent="0">
              <a:buNone/>
            </a:pPr>
            <a:r>
              <a:rPr lang="en-US" altLang="zh-TW" sz="4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聖殿充滿了煙雲。</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1629691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7924800" cy="3591752"/>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那時我說：</a:t>
            </a:r>
            <a:endParaRPr lang="en-US" altLang="zh-TW" sz="5400" dirty="0" smtClean="0">
              <a:latin typeface="楷体" pitchFamily="49" charset="-122"/>
              <a:ea typeface="楷体" pitchFamily="49" charset="-122"/>
            </a:endParaRPr>
          </a:p>
          <a:p>
            <a:pPr marL="0" indent="0">
              <a:buNone/>
            </a:pPr>
            <a:r>
              <a:rPr lang="en-US" altLang="zh-TW" sz="6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禍哉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我滅亡了</a:t>
            </a:r>
            <a:r>
              <a:rPr lang="en-US"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1224377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1"/>
            <a:ext cx="8153400" cy="4518160"/>
          </a:xfrm>
        </p:spPr>
        <p:txBody>
          <a:bodyPr/>
          <a:lstStyle/>
          <a:p>
            <a:pPr marL="0" indent="0" algn="ctr">
              <a:buNone/>
            </a:pPr>
            <a:r>
              <a:rPr lang="zh-TW" altLang="en-US" sz="4600" u="sng" dirty="0" smtClean="0">
                <a:latin typeface="楷体" pitchFamily="49" charset="-122"/>
                <a:ea typeface="楷体" pitchFamily="49" charset="-122"/>
              </a:rPr>
              <a:t>司會</a:t>
            </a:r>
            <a:endParaRPr lang="en-US" altLang="zh-TW" sz="46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因為我是嘴唇不潔的人，</a:t>
            </a:r>
            <a:endParaRPr lang="en-US" altLang="zh-TW" sz="200" dirty="0" smtClean="0">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又住在嘴唇不潔的民中。</a:t>
            </a:r>
            <a:endParaRPr lang="en-US" altLang="zh-TW" sz="48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50"/>
                </a:solidFill>
                <a:latin typeface="楷体" pitchFamily="49" charset="-122"/>
                <a:ea typeface="楷体" pitchFamily="49" charset="-122"/>
              </a:rPr>
              <a:t>【</a:t>
            </a:r>
            <a:r>
              <a:rPr lang="zh-TW" altLang="en-US" sz="4800" dirty="0" smtClean="0">
                <a:solidFill>
                  <a:srgbClr val="00B050"/>
                </a:solidFill>
                <a:latin typeface="楷体" pitchFamily="49" charset="-122"/>
                <a:ea typeface="楷体" pitchFamily="49" charset="-122"/>
              </a:rPr>
              <a:t>齊</a:t>
            </a:r>
            <a:r>
              <a:rPr lang="en-US" altLang="zh-TW" sz="4800" dirty="0" smtClean="0">
                <a:solidFill>
                  <a:srgbClr val="00B050"/>
                </a:solidFill>
                <a:latin typeface="楷体" pitchFamily="49" charset="-122"/>
                <a:ea typeface="楷体" pitchFamily="49" charset="-122"/>
              </a:rPr>
              <a:t>】</a:t>
            </a:r>
            <a:r>
              <a:rPr lang="zh-TW" altLang="zh-TW" sz="4800" dirty="0" smtClean="0">
                <a:solidFill>
                  <a:srgbClr val="00B050"/>
                </a:solidFill>
                <a:latin typeface="楷体" pitchFamily="49" charset="-122"/>
                <a:ea typeface="楷体" pitchFamily="49" charset="-122"/>
              </a:rPr>
              <a:t>又因我眼見大君王</a:t>
            </a:r>
            <a:r>
              <a:rPr lang="en-US" altLang="zh-TW" sz="4800" dirty="0" smtClean="0">
                <a:solidFill>
                  <a:srgbClr val="00B050"/>
                </a:solidFill>
                <a:latin typeface="楷体" pitchFamily="49" charset="-122"/>
                <a:ea typeface="楷体" pitchFamily="49" charset="-122"/>
              </a:rPr>
              <a:t>-</a:t>
            </a:r>
            <a:r>
              <a:rPr lang="zh-TW" altLang="zh-TW" sz="4800" dirty="0" smtClean="0">
                <a:solidFill>
                  <a:srgbClr val="00B050"/>
                </a:solidFill>
                <a:latin typeface="楷体" pitchFamily="49" charset="-122"/>
                <a:ea typeface="楷体" pitchFamily="49" charset="-122"/>
              </a:rPr>
              <a:t>萬軍之耶和華。</a:t>
            </a:r>
            <a:endParaRPr lang="zh-TW" altLang="en-US" sz="5000" dirty="0">
              <a:solidFill>
                <a:srgbClr val="00B050"/>
              </a:solidFill>
              <a:latin typeface="楷体" pitchFamily="49" charset="-122"/>
              <a:ea typeface="楷体" pitchFamily="49" charset="-122"/>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326952"/>
            <a:ext cx="7467600" cy="4616648"/>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有一撒拉弗飛到我跟前，</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手裡拿著紅炭</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是用火剪從壇上取下來的，</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17271037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7467600" cy="4271939"/>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將炭沾我的口</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「看哪</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這炭沾了你的嘴，</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428958"/>
            <a:ext cx="7848600" cy="4271939"/>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你的罪孽便除掉，</a:t>
            </a:r>
            <a:endParaRPr lang="en-US" altLang="zh-TW" sz="54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你的罪惡就赦免了。」</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629</TotalTime>
  <Words>1389</Words>
  <Application>Microsoft Office PowerPoint</Application>
  <PresentationFormat>On-screen Show (4:3)</PresentationFormat>
  <Paragraphs>95</Paragraphs>
  <Slides>10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楷体</vt:lpstr>
      <vt:lpstr>Arial</vt:lpstr>
      <vt:lpstr>Calibri</vt:lpstr>
      <vt:lpstr>Courier New</vt:lpstr>
      <vt:lpstr>Trebuchet MS</vt:lpstr>
      <vt:lpstr>Wingdings</vt:lpstr>
      <vt:lpstr>1_Purple Template 1 Trebuchet</vt:lpstr>
      <vt:lpstr>White with Courier font for code slides</vt:lpstr>
      <vt:lpstr>啟應</vt:lpstr>
      <vt:lpstr>啟應-以賽亞書 6</vt:lpstr>
      <vt:lpstr>啟應-以賽亞書 6</vt:lpstr>
      <vt:lpstr>啟應-以賽亞書 6</vt:lpstr>
      <vt:lpstr>啟應-以賽亞書 6</vt:lpstr>
      <vt:lpstr>啟應-以賽亞書 6</vt:lpstr>
      <vt:lpstr>啟應-以賽亞書 6</vt:lpstr>
      <vt:lpstr>啟應-以賽亞書 6</vt:lpstr>
      <vt:lpstr>啟應-以賽亞書 6</vt:lpstr>
      <vt:lpstr>啟應-以賽亞書 6</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142</cp:revision>
  <dcterms:created xsi:type="dcterms:W3CDTF">2015-02-07T13:24:58Z</dcterms:created>
  <dcterms:modified xsi:type="dcterms:W3CDTF">2016-11-19T17:25:29Z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