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1"/>
  </p:notesMasterIdLst>
  <p:sldIdLst>
    <p:sldId id="280" r:id="rId4"/>
    <p:sldId id="299" r:id="rId5"/>
    <p:sldId id="300" r:id="rId6"/>
    <p:sldId id="301" r:id="rId7"/>
    <p:sldId id="302" r:id="rId8"/>
    <p:sldId id="303" r:id="rId9"/>
    <p:sldId id="320" r:id="rId10"/>
    <p:sldId id="319" r:id="rId11"/>
    <p:sldId id="321" r:id="rId12"/>
    <p:sldId id="322" r:id="rId13"/>
    <p:sldId id="315" r:id="rId14"/>
    <p:sldId id="323" r:id="rId15"/>
    <p:sldId id="324" r:id="rId16"/>
    <p:sldId id="325" r:id="rId17"/>
    <p:sldId id="326" r:id="rId18"/>
    <p:sldId id="327" r:id="rId19"/>
    <p:sldId id="32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3" d="100"/>
          <a:sy n="63" d="100"/>
        </p:scale>
        <p:origin x="-1771" y="53"/>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 xmlns:p14="http://schemas.microsoft.com/office/powerpoint/2010/main" val="2279668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279668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12/2/2016 12:43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以賽亞書 </a:t>
            </a:r>
            <a:r>
              <a:rPr lang="en-US" altLang="zh-TW" sz="5400" spc="-150" dirty="0" smtClean="0">
                <a:ln w="3175">
                  <a:noFill/>
                </a:ln>
                <a:solidFill>
                  <a:schemeClr val="tx1"/>
                </a:solidFill>
                <a:latin typeface="楷体" panose="02010609060101010101" pitchFamily="49" charset="-122"/>
                <a:ea typeface="楷体" panose="02010609060101010101" pitchFamily="49" charset="-122"/>
                <a:cs typeface="Arial" charset="0"/>
              </a:rPr>
              <a:t>40</a:t>
            </a:r>
            <a:endParaRPr lang="en-US" dirty="0">
              <a:solidFill>
                <a:schemeClr val="tx1"/>
              </a:solidFill>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848600" cy="501983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凡有血氣的盡都如草；</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他的美容都像野地的花。</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1"/>
            <a:ext cx="8153400" cy="4518160"/>
          </a:xfrm>
        </p:spPr>
        <p:txBody>
          <a:bodyPr/>
          <a:lstStyle/>
          <a:p>
            <a:pPr marL="0" indent="0" algn="ctr">
              <a:buNone/>
            </a:pPr>
            <a:r>
              <a:rPr lang="zh-TW" altLang="en-US" sz="4600" u="sng" dirty="0" smtClean="0">
                <a:latin typeface="楷体" pitchFamily="49" charset="-122"/>
                <a:ea typeface="楷体" pitchFamily="49" charset="-122"/>
              </a:rPr>
              <a:t>司會</a:t>
            </a:r>
            <a:endParaRPr lang="en-US" altLang="zh-TW" sz="4600" dirty="0" smtClean="0">
              <a:latin typeface="楷体" pitchFamily="49" charset="-122"/>
              <a:ea typeface="楷体" pitchFamily="49" charset="-122"/>
            </a:endParaRPr>
          </a:p>
          <a:p>
            <a:pPr marL="0" indent="0">
              <a:buNone/>
            </a:pP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啟</a:t>
            </a:r>
            <a:r>
              <a:rPr lang="en-US" altLang="zh-TW" sz="4800" dirty="0" smtClean="0">
                <a:latin typeface="楷体" pitchFamily="49" charset="-122"/>
                <a:ea typeface="楷体" pitchFamily="49" charset="-122"/>
              </a:rPr>
              <a:t>】</a:t>
            </a:r>
            <a:r>
              <a:rPr lang="zh-TW" altLang="zh-TW" sz="4800" dirty="0" smtClean="0">
                <a:latin typeface="楷体" pitchFamily="49" charset="-122"/>
                <a:ea typeface="楷体" pitchFamily="49" charset="-122"/>
              </a:rPr>
              <a:t>草必枯乾，花必凋殘，</a:t>
            </a:r>
            <a:endParaRPr lang="en-US" altLang="zh-TW" sz="200" dirty="0" smtClean="0">
              <a:latin typeface="楷体" pitchFamily="49" charset="-122"/>
              <a:ea typeface="楷体" pitchFamily="49" charset="-122"/>
            </a:endParaRPr>
          </a:p>
          <a:p>
            <a:pPr marL="0" indent="0" algn="ctr">
              <a:buNone/>
            </a:pPr>
            <a:r>
              <a:rPr lang="zh-TW" altLang="en-US" sz="4600" u="sng" dirty="0" smtClean="0">
                <a:solidFill>
                  <a:srgbClr val="FFFF00"/>
                </a:solidFill>
                <a:latin typeface="楷体" pitchFamily="49" charset="-122"/>
                <a:ea typeface="楷体" pitchFamily="49" charset="-122"/>
              </a:rPr>
              <a:t>會眾</a:t>
            </a:r>
            <a:endParaRPr lang="zh-TW" altLang="en-US" sz="4600" dirty="0">
              <a:solidFill>
                <a:srgbClr val="FFFF00"/>
              </a:solidFill>
              <a:latin typeface="楷体" pitchFamily="49" charset="-122"/>
              <a:ea typeface="楷体" pitchFamily="49" charset="-122"/>
            </a:endParaRPr>
          </a:p>
          <a:p>
            <a:pPr marL="0" indent="0">
              <a:buNone/>
            </a:pPr>
            <a:r>
              <a:rPr lang="en-US" altLang="zh-TW" sz="4800" dirty="0">
                <a:solidFill>
                  <a:srgbClr val="FFFF00"/>
                </a:solidFill>
                <a:latin typeface="楷体" pitchFamily="49" charset="-122"/>
                <a:ea typeface="楷体" pitchFamily="49" charset="-122"/>
              </a:rPr>
              <a:t>【</a:t>
            </a:r>
            <a:r>
              <a:rPr lang="zh-TW" altLang="en-US" sz="4800" dirty="0" smtClean="0">
                <a:solidFill>
                  <a:srgbClr val="FFFF00"/>
                </a:solidFill>
                <a:latin typeface="楷体" pitchFamily="49" charset="-122"/>
                <a:ea typeface="楷体" pitchFamily="49" charset="-122"/>
              </a:rPr>
              <a:t>應</a:t>
            </a:r>
            <a:r>
              <a:rPr lang="en-US" altLang="zh-TW" sz="4800" dirty="0" smtClean="0">
                <a:solidFill>
                  <a:srgbClr val="FFFF00"/>
                </a:solidFill>
                <a:latin typeface="楷体" pitchFamily="49" charset="-122"/>
                <a:ea typeface="楷体" pitchFamily="49" charset="-122"/>
              </a:rPr>
              <a:t>】</a:t>
            </a:r>
            <a:r>
              <a:rPr lang="zh-TW" altLang="zh-TW" sz="4800" dirty="0" smtClean="0">
                <a:solidFill>
                  <a:srgbClr val="FFFF00"/>
                </a:solidFill>
                <a:latin typeface="楷体" pitchFamily="49" charset="-122"/>
                <a:ea typeface="楷体" pitchFamily="49" charset="-122"/>
              </a:rPr>
              <a:t>因為耶和華的氣吹在其上；</a:t>
            </a:r>
            <a:endParaRPr lang="en-US" altLang="zh-TW" sz="4800" dirty="0" smtClean="0">
              <a:solidFill>
                <a:srgbClr val="FFFF00"/>
              </a:solidFill>
              <a:latin typeface="楷体" pitchFamily="49" charset="-122"/>
              <a:ea typeface="楷体" pitchFamily="49" charset="-122"/>
            </a:endParaRPr>
          </a:p>
          <a:p>
            <a:pPr marL="0" indent="0">
              <a:buNone/>
            </a:pPr>
            <a:r>
              <a:rPr lang="en-US" altLang="zh-TW" sz="4800" dirty="0" smtClean="0">
                <a:solidFill>
                  <a:srgbClr val="00B0F0"/>
                </a:solidFill>
                <a:latin typeface="楷体" pitchFamily="49" charset="-122"/>
                <a:ea typeface="楷体" pitchFamily="49" charset="-122"/>
              </a:rPr>
              <a:t>【</a:t>
            </a:r>
            <a:r>
              <a:rPr lang="zh-TW" altLang="en-US" sz="4800" dirty="0" smtClean="0">
                <a:solidFill>
                  <a:srgbClr val="00B0F0"/>
                </a:solidFill>
                <a:latin typeface="楷体" pitchFamily="49" charset="-122"/>
                <a:ea typeface="楷体" pitchFamily="49" charset="-122"/>
              </a:rPr>
              <a:t>齊</a:t>
            </a:r>
            <a:r>
              <a:rPr lang="en-US" altLang="zh-TW" sz="4800" dirty="0" smtClean="0">
                <a:solidFill>
                  <a:srgbClr val="00B0F0"/>
                </a:solidFill>
                <a:latin typeface="楷体" pitchFamily="49" charset="-122"/>
                <a:ea typeface="楷体" pitchFamily="49" charset="-122"/>
              </a:rPr>
              <a:t>】</a:t>
            </a:r>
            <a:r>
              <a:rPr lang="zh-TW" altLang="zh-TW" sz="4800" dirty="0" smtClean="0">
                <a:solidFill>
                  <a:srgbClr val="00B0F0"/>
                </a:solidFill>
                <a:latin typeface="楷体" pitchFamily="49" charset="-122"/>
                <a:ea typeface="楷体" pitchFamily="49" charset="-122"/>
              </a:rPr>
              <a:t>百姓誠然是草</a:t>
            </a:r>
            <a:r>
              <a:rPr lang="zh-TW" altLang="zh-TW" sz="4800" b="1" dirty="0" smtClean="0">
                <a:solidFill>
                  <a:srgbClr val="00B0F0"/>
                </a:solidFill>
                <a:latin typeface="楷体" pitchFamily="49" charset="-122"/>
                <a:ea typeface="楷体" pitchFamily="49" charset="-122"/>
              </a:rPr>
              <a:t>。</a:t>
            </a:r>
            <a:endParaRPr lang="zh-TW" altLang="en-US" sz="5000" dirty="0">
              <a:solidFill>
                <a:srgbClr val="00B0F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924800" cy="433965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草必枯乾</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花必凋殘，</a:t>
            </a:r>
            <a:endParaRPr lang="en-US" altLang="zh-TW" sz="5400" dirty="0" smtClean="0">
              <a:latin typeface="楷体" pitchFamily="49" charset="-122"/>
              <a:ea typeface="楷体" pitchFamily="49" charset="-122"/>
            </a:endParaRPr>
          </a:p>
          <a:p>
            <a:pPr marL="0" indent="0">
              <a:buNone/>
            </a:pPr>
            <a:r>
              <a:rPr lang="en-US" altLang="zh-TW" sz="6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smtClean="0">
              <a:solidFill>
                <a:srgbClr val="FFFF00"/>
              </a:solidFill>
              <a:latin typeface="楷体" pitchFamily="49" charset="-122"/>
              <a:ea typeface="楷体" pitchFamily="49" charset="-122"/>
            </a:endParaRPr>
          </a:p>
          <a:p>
            <a:pPr marL="0" indent="0">
              <a:buNone/>
            </a:pP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惟有我們</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神的話必永遠立定</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326952"/>
            <a:ext cx="7467600" cy="4862870"/>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400" dirty="0" smtClean="0">
                <a:latin typeface="楷体" pitchFamily="49" charset="-122"/>
                <a:ea typeface="楷体" pitchFamily="49" charset="-122"/>
              </a:rPr>
              <a:t>報好信息給錫安的啊</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你要登高山；</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smtClean="0">
              <a:solidFill>
                <a:srgbClr val="FFFF00"/>
              </a:solidFill>
              <a:latin typeface="楷体" pitchFamily="49" charset="-122"/>
              <a:ea typeface="楷体" pitchFamily="49" charset="-122"/>
            </a:endParaRPr>
          </a:p>
          <a:p>
            <a:pPr marL="0" indent="0">
              <a:buNone/>
            </a:pPr>
            <a:r>
              <a:rPr lang="en-US" altLang="zh-TW" sz="5000" dirty="0" smtClean="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報好信息給耶路撒冷的啊</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你要極力揚聲</a:t>
            </a:r>
            <a:r>
              <a:rPr lang="zh-TW" altLang="zh-TW" sz="5400" b="1" dirty="0" smtClean="0">
                <a:solidFill>
                  <a:srgbClr val="FFFF00"/>
                </a:solidFill>
                <a:latin typeface="楷体" pitchFamily="49" charset="-122"/>
                <a:ea typeface="楷体" pitchFamily="49" charset="-122"/>
              </a:rPr>
              <a:t>。</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72710377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143000"/>
            <a:ext cx="7467600" cy="4271939"/>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揚聲不要懼怕，</a:t>
            </a:r>
            <a:endParaRPr lang="en-US" altLang="zh-TW" sz="54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對猶大的城邑說：看哪</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你們的</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神</a:t>
            </a:r>
            <a:r>
              <a:rPr lang="en-US" altLang="zh-TW" sz="5400" b="1" dirty="0" smtClean="0">
                <a:solidFill>
                  <a:srgbClr val="FFFF00"/>
                </a:solidFill>
                <a:latin typeface="楷体" pitchFamily="49" charset="-122"/>
                <a:ea typeface="楷体" pitchFamily="49" charset="-122"/>
              </a:rPr>
              <a:t>!</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848600" cy="501983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主耶和華必像大能者臨到，</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他的膀臂必為他掌權</a:t>
            </a:r>
            <a:r>
              <a:rPr lang="zh-TW" altLang="zh-TW" sz="5400" b="1" dirty="0" smtClean="0">
                <a:solidFill>
                  <a:srgbClr val="FFFF00"/>
                </a:solidFill>
                <a:latin typeface="楷体" pitchFamily="49" charset="-122"/>
                <a:ea typeface="楷体" pitchFamily="49" charset="-122"/>
              </a:rPr>
              <a:t>；</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066800"/>
            <a:ext cx="7848600" cy="349018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他的賞賜在他那裡，</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他的報應在他面前</a:t>
            </a:r>
            <a:r>
              <a:rPr lang="zh-TW" altLang="zh-TW" sz="5400" b="1" dirty="0" smtClean="0">
                <a:solidFill>
                  <a:srgbClr val="FFFF00"/>
                </a:solidFill>
                <a:latin typeface="楷体" pitchFamily="49" charset="-122"/>
                <a:ea typeface="楷体" pitchFamily="49" charset="-122"/>
              </a:rPr>
              <a:t>。</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r>
              <a:rPr lang="zh-TW" altLang="en-US" sz="5400" dirty="0" smtClean="0">
                <a:effectLst/>
                <a:latin typeface="楷体" panose="02010609060101010101" pitchFamily="49" charset="-122"/>
                <a:ea typeface="楷体" panose="02010609060101010101" pitchFamily="49" charset="-122"/>
              </a:rPr>
              <a:t> </a:t>
            </a:r>
            <a:endParaRPr lang="zh-TW" altLang="en-US" sz="4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66800"/>
            <a:ext cx="8382000" cy="5921621"/>
          </a:xfrm>
        </p:spPr>
        <p:txBody>
          <a:bodyPr/>
          <a:lstStyle/>
          <a:p>
            <a:pPr marL="0" indent="0" algn="ctr">
              <a:buNone/>
            </a:pPr>
            <a:r>
              <a:rPr lang="zh-TW" altLang="en-US" sz="4800" u="sng" dirty="0" smtClean="0">
                <a:latin typeface="楷体" pitchFamily="49" charset="-122"/>
                <a:ea typeface="楷体" pitchFamily="49" charset="-122"/>
              </a:rPr>
              <a:t>司會</a:t>
            </a:r>
            <a:endParaRPr lang="en-US" altLang="zh-TW" sz="4800" dirty="0" smtClean="0">
              <a:latin typeface="楷体" pitchFamily="49" charset="-122"/>
              <a:ea typeface="楷体" pitchFamily="49" charset="-122"/>
            </a:endParaRPr>
          </a:p>
          <a:p>
            <a:pPr marL="0" indent="0">
              <a:buNone/>
            </a:pP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啟</a:t>
            </a:r>
            <a:r>
              <a:rPr lang="en-US" altLang="zh-TW" sz="4800" dirty="0" smtClean="0">
                <a:latin typeface="楷体" pitchFamily="49" charset="-122"/>
                <a:ea typeface="楷体" pitchFamily="49" charset="-122"/>
              </a:rPr>
              <a:t>】</a:t>
            </a:r>
            <a:r>
              <a:rPr lang="zh-TW" altLang="zh-TW" sz="4800" dirty="0" smtClean="0">
                <a:latin typeface="楷体" pitchFamily="49" charset="-122"/>
                <a:ea typeface="楷体" pitchFamily="49" charset="-122"/>
              </a:rPr>
              <a:t>他必像牧人牧養自己的羊群，</a:t>
            </a:r>
            <a:endParaRPr lang="en-US" altLang="zh-TW" sz="4800" dirty="0" smtClean="0">
              <a:latin typeface="楷体" pitchFamily="49" charset="-122"/>
              <a:ea typeface="楷体" pitchFamily="49" charset="-122"/>
            </a:endParaRPr>
          </a:p>
          <a:p>
            <a:pPr marL="0" indent="0" algn="ctr">
              <a:buNone/>
            </a:pPr>
            <a:r>
              <a:rPr lang="zh-TW" altLang="en-US" sz="4800" u="sng" dirty="0" smtClean="0">
                <a:solidFill>
                  <a:srgbClr val="FFFF00"/>
                </a:solidFill>
                <a:latin typeface="楷体" pitchFamily="49" charset="-122"/>
                <a:ea typeface="楷体" pitchFamily="49" charset="-122"/>
              </a:rPr>
              <a:t>會眾</a:t>
            </a:r>
            <a:endParaRPr lang="zh-TW" altLang="en-US" sz="4800" dirty="0">
              <a:solidFill>
                <a:srgbClr val="FFFF00"/>
              </a:solidFill>
              <a:latin typeface="楷体" pitchFamily="49" charset="-122"/>
              <a:ea typeface="楷体" pitchFamily="49" charset="-122"/>
            </a:endParaRPr>
          </a:p>
          <a:p>
            <a:pPr marL="0" indent="0">
              <a:buNone/>
            </a:pPr>
            <a:r>
              <a:rPr lang="en-US" altLang="zh-TW" sz="4800" dirty="0">
                <a:solidFill>
                  <a:srgbClr val="FFFF00"/>
                </a:solidFill>
                <a:latin typeface="楷体" pitchFamily="49" charset="-122"/>
                <a:ea typeface="楷体" pitchFamily="49" charset="-122"/>
              </a:rPr>
              <a:t>【</a:t>
            </a:r>
            <a:r>
              <a:rPr lang="zh-TW" altLang="en-US" sz="4800" dirty="0" smtClean="0">
                <a:solidFill>
                  <a:srgbClr val="FFFF00"/>
                </a:solidFill>
                <a:latin typeface="楷体" pitchFamily="49" charset="-122"/>
                <a:ea typeface="楷体" pitchFamily="49" charset="-122"/>
              </a:rPr>
              <a:t>應</a:t>
            </a:r>
            <a:r>
              <a:rPr lang="en-US" altLang="zh-TW" sz="4800" dirty="0" smtClean="0">
                <a:solidFill>
                  <a:srgbClr val="FFFF00"/>
                </a:solidFill>
                <a:latin typeface="楷体" pitchFamily="49" charset="-122"/>
                <a:ea typeface="楷体" pitchFamily="49" charset="-122"/>
              </a:rPr>
              <a:t>】</a:t>
            </a:r>
            <a:r>
              <a:rPr lang="zh-TW" altLang="zh-TW" sz="4800" dirty="0" smtClean="0">
                <a:solidFill>
                  <a:srgbClr val="FFFF00"/>
                </a:solidFill>
                <a:latin typeface="楷体" pitchFamily="49" charset="-122"/>
                <a:ea typeface="楷体" pitchFamily="49" charset="-122"/>
              </a:rPr>
              <a:t>用膀臂聚集羊羔抱在懷中</a:t>
            </a:r>
            <a:r>
              <a:rPr lang="zh-TW" altLang="zh-TW" sz="4800" b="1" dirty="0" smtClean="0">
                <a:solidFill>
                  <a:srgbClr val="FFFF00"/>
                </a:solidFill>
                <a:latin typeface="楷体" pitchFamily="49" charset="-122"/>
                <a:ea typeface="楷体" pitchFamily="49" charset="-122"/>
              </a:rPr>
              <a:t>；</a:t>
            </a:r>
            <a:endParaRPr lang="en-US" altLang="zh-TW" sz="4800" dirty="0" smtClean="0">
              <a:solidFill>
                <a:srgbClr val="FFFF00"/>
              </a:solidFill>
              <a:latin typeface="楷体" pitchFamily="49" charset="-122"/>
              <a:ea typeface="楷体" pitchFamily="49" charset="-122"/>
            </a:endParaRPr>
          </a:p>
          <a:p>
            <a:pPr marL="0" indent="0">
              <a:buNone/>
            </a:pPr>
            <a:r>
              <a:rPr lang="en-US" altLang="zh-TW" sz="4800" dirty="0" smtClean="0">
                <a:solidFill>
                  <a:srgbClr val="00B0F0"/>
                </a:solidFill>
                <a:latin typeface="楷体" pitchFamily="49" charset="-122"/>
                <a:ea typeface="楷体" pitchFamily="49" charset="-122"/>
              </a:rPr>
              <a:t>【</a:t>
            </a:r>
            <a:r>
              <a:rPr lang="zh-TW" altLang="en-US" sz="4800" dirty="0" smtClean="0">
                <a:solidFill>
                  <a:srgbClr val="00B0F0"/>
                </a:solidFill>
                <a:latin typeface="楷体" pitchFamily="49" charset="-122"/>
                <a:ea typeface="楷体" pitchFamily="49" charset="-122"/>
              </a:rPr>
              <a:t>齊</a:t>
            </a:r>
            <a:r>
              <a:rPr lang="en-US" altLang="zh-TW" sz="4800" dirty="0" smtClean="0">
                <a:solidFill>
                  <a:srgbClr val="00B0F0"/>
                </a:solidFill>
                <a:latin typeface="楷体" pitchFamily="49" charset="-122"/>
                <a:ea typeface="楷体" pitchFamily="49" charset="-122"/>
              </a:rPr>
              <a:t>】</a:t>
            </a:r>
            <a:r>
              <a:rPr lang="zh-TW" altLang="zh-TW" sz="4800" dirty="0" smtClean="0">
                <a:solidFill>
                  <a:srgbClr val="00B0F0"/>
                </a:solidFill>
                <a:latin typeface="楷体" pitchFamily="49" charset="-122"/>
                <a:ea typeface="楷体" pitchFamily="49" charset="-122"/>
              </a:rPr>
              <a:t>慢慢引導那乳養小羊的</a:t>
            </a:r>
            <a:r>
              <a:rPr lang="zh-TW" altLang="zh-TW" sz="4800" b="1" dirty="0" smtClean="0">
                <a:solidFill>
                  <a:srgbClr val="00B0F0"/>
                </a:solidFill>
                <a:latin typeface="楷体" pitchFamily="49" charset="-122"/>
                <a:ea typeface="楷体" pitchFamily="49" charset="-122"/>
              </a:rPr>
              <a:t>。</a:t>
            </a:r>
            <a:r>
              <a:rPr lang="zh-TW" altLang="en-US" sz="4800" b="1" dirty="0" smtClean="0">
                <a:solidFill>
                  <a:srgbClr val="00B0F0"/>
                </a:solidFill>
                <a:latin typeface="楷体" pitchFamily="49" charset="-122"/>
                <a:ea typeface="楷体" pitchFamily="49" charset="-122"/>
              </a:rPr>
              <a:t>   </a:t>
            </a:r>
            <a:endParaRPr lang="en-US" altLang="zh-TW" sz="4800" b="1" dirty="0" smtClean="0">
              <a:solidFill>
                <a:srgbClr val="00B0F0"/>
              </a:solidFill>
              <a:latin typeface="楷体" pitchFamily="49" charset="-122"/>
              <a:ea typeface="楷体" pitchFamily="49" charset="-122"/>
            </a:endParaRPr>
          </a:p>
          <a:p>
            <a:pPr marL="0" indent="0">
              <a:buNone/>
            </a:pPr>
            <a:r>
              <a:rPr lang="zh-TW" altLang="en-US" sz="4000" b="1" dirty="0" smtClean="0">
                <a:solidFill>
                  <a:srgbClr val="00B0F0"/>
                </a:solidFill>
                <a:latin typeface="Times New Roman"/>
                <a:ea typeface="楷体" panose="02010609060101010101" pitchFamily="49" charset="-122"/>
                <a:cs typeface="Times New Roman"/>
              </a:rPr>
              <a:t> </a:t>
            </a:r>
            <a:r>
              <a:rPr lang="zh-TW" altLang="en-US" sz="4000" b="1" dirty="0" smtClean="0">
                <a:solidFill>
                  <a:srgbClr val="00B0F0"/>
                </a:solidFill>
                <a:latin typeface="Times New Roman"/>
                <a:ea typeface="楷体" panose="02010609060101010101" pitchFamily="49" charset="-122"/>
                <a:cs typeface="Times New Roman"/>
              </a:rPr>
              <a:t>                                                            </a:t>
            </a:r>
            <a:r>
              <a:rPr lang="el-GR" altLang="zh-TW" sz="4000" dirty="0" smtClean="0">
                <a:solidFill>
                  <a:srgbClr val="FFFF00"/>
                </a:solidFill>
                <a:latin typeface="Times New Roman"/>
                <a:ea typeface="楷体" panose="02010609060101010101" pitchFamily="49" charset="-122"/>
                <a:cs typeface="Times New Roman"/>
              </a:rPr>
              <a:t>Ω</a:t>
            </a:r>
            <a:endParaRPr lang="en-US" altLang="zh-TW" sz="4000" b="1" dirty="0" smtClean="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143000"/>
            <a:ext cx="7848600" cy="4305794"/>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你們的</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神說：</a:t>
            </a:r>
            <a:endParaRPr lang="en-US" altLang="zh-TW" sz="5400" dirty="0" smtClean="0">
              <a:latin typeface="楷体" pitchFamily="49" charset="-122"/>
              <a:ea typeface="楷体" pitchFamily="49" charset="-122"/>
            </a:endParaRPr>
          </a:p>
          <a:p>
            <a:pPr marL="0" indent="0">
              <a:buNone/>
            </a:pPr>
            <a:r>
              <a:rPr lang="en-US" altLang="zh-TW" sz="4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你們要安慰</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安慰我的百姓</a:t>
            </a:r>
            <a:r>
              <a:rPr lang="en-US" altLang="zh-TW" sz="5400" b="1" dirty="0" smtClean="0">
                <a:solidFill>
                  <a:srgbClr val="FFFF00"/>
                </a:solidFill>
                <a:latin typeface="楷体" pitchFamily="49" charset="-122"/>
                <a:ea typeface="楷体" pitchFamily="49" charset="-122"/>
              </a:rPr>
              <a:t>!</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924800" cy="5087547"/>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要對耶路撒冷說安慰的話</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又向她宣告說：</a:t>
            </a:r>
            <a:endParaRPr lang="en-US" altLang="zh-TW" sz="5400" dirty="0" smtClean="0">
              <a:latin typeface="楷体" pitchFamily="49" charset="-122"/>
              <a:ea typeface="楷体" pitchFamily="49" charset="-122"/>
            </a:endParaRPr>
          </a:p>
          <a:p>
            <a:pPr marL="0" indent="0">
              <a:buNone/>
            </a:pPr>
            <a:r>
              <a:rPr lang="en-US" altLang="zh-TW" sz="6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smtClean="0">
              <a:solidFill>
                <a:srgbClr val="FFFF00"/>
              </a:solidFill>
              <a:latin typeface="楷体" pitchFamily="49" charset="-122"/>
              <a:ea typeface="楷体" pitchFamily="49" charset="-122"/>
            </a:endParaRPr>
          </a:p>
          <a:p>
            <a:pPr marL="0" indent="0">
              <a:buNone/>
            </a:pP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她爭戰的日子已滿了</a:t>
            </a:r>
            <a:r>
              <a:rPr lang="en-US" altLang="zh-TW" sz="5400" b="1" dirty="0" smtClean="0">
                <a:solidFill>
                  <a:srgbClr val="FFFF00"/>
                </a:solidFill>
                <a:latin typeface="楷体" pitchFamily="49" charset="-122"/>
                <a:ea typeface="楷体" pitchFamily="49" charset="-122"/>
              </a:rPr>
              <a:t>,</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326952"/>
            <a:ext cx="7467600" cy="4114973"/>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400" dirty="0" smtClean="0">
                <a:latin typeface="楷体" pitchFamily="49" charset="-122"/>
                <a:ea typeface="楷体" pitchFamily="49" charset="-122"/>
              </a:rPr>
              <a:t>她的罪孽赦免了；</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smtClean="0">
              <a:solidFill>
                <a:srgbClr val="FFFF00"/>
              </a:solidFill>
              <a:latin typeface="楷体" pitchFamily="49" charset="-122"/>
              <a:ea typeface="楷体" pitchFamily="49" charset="-122"/>
            </a:endParaRPr>
          </a:p>
          <a:p>
            <a:pPr marL="0" indent="0">
              <a:buNone/>
            </a:pPr>
            <a:r>
              <a:rPr lang="en-US" altLang="zh-TW" sz="5000" dirty="0" smtClean="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她為自己的一切罪，從耶和華手中加倍受罰</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72710377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143000"/>
            <a:ext cx="7467600" cy="501983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有人聲喊著說：在曠野預備耶和華的路，</a:t>
            </a:r>
            <a:endParaRPr lang="en-US" altLang="zh-TW" sz="54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在沙漠地修平我們</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神的道</a:t>
            </a:r>
            <a:r>
              <a:rPr lang="zh-TW" altLang="zh-TW" sz="5400" b="1" dirty="0" smtClean="0">
                <a:solidFill>
                  <a:srgbClr val="FFFF00"/>
                </a:solidFill>
                <a:latin typeface="楷体" pitchFamily="49" charset="-122"/>
                <a:ea typeface="楷体" pitchFamily="49" charset="-122"/>
              </a:rPr>
              <a:t>。</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428958"/>
            <a:ext cx="7848600" cy="3524042"/>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200" dirty="0" smtClean="0">
                <a:latin typeface="楷体" pitchFamily="49" charset="-122"/>
                <a:ea typeface="楷体" pitchFamily="49" charset="-122"/>
              </a:rPr>
              <a:t>一切山窪都要填滿，</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200" dirty="0" smtClean="0">
                <a:solidFill>
                  <a:srgbClr val="FFFF00"/>
                </a:solidFill>
                <a:latin typeface="楷体" pitchFamily="49" charset="-122"/>
                <a:ea typeface="楷体" pitchFamily="49" charset="-122"/>
              </a:rPr>
              <a:t>大小山岡都要削平</a:t>
            </a:r>
            <a:r>
              <a:rPr lang="zh-TW" altLang="zh-TW" sz="5200" b="1" dirty="0" smtClean="0">
                <a:solidFill>
                  <a:srgbClr val="FFFF00"/>
                </a:solidFill>
                <a:latin typeface="楷体" pitchFamily="49" charset="-122"/>
                <a:ea typeface="楷体" pitchFamily="49" charset="-122"/>
              </a:rPr>
              <a:t>；</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066800"/>
            <a:ext cx="7848600" cy="501983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高高低低的要改為平坦。</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崎崎嶇嶇的必成為平原</a:t>
            </a:r>
            <a:r>
              <a:rPr lang="zh-TW" altLang="zh-TW" sz="5400" b="1" dirty="0" smtClean="0">
                <a:solidFill>
                  <a:srgbClr val="FFFF00"/>
                </a:solidFill>
                <a:latin typeface="楷体" pitchFamily="49" charset="-122"/>
                <a:ea typeface="楷体" pitchFamily="49" charset="-122"/>
              </a:rPr>
              <a:t>。</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066800"/>
            <a:ext cx="8153400" cy="4518160"/>
          </a:xfrm>
        </p:spPr>
        <p:txBody>
          <a:bodyPr/>
          <a:lstStyle/>
          <a:p>
            <a:pPr marL="0" indent="0" algn="ctr">
              <a:buNone/>
            </a:pPr>
            <a:r>
              <a:rPr lang="zh-TW" altLang="en-US" sz="4600" u="sng" dirty="0" smtClean="0">
                <a:latin typeface="楷体" pitchFamily="49" charset="-122"/>
                <a:ea typeface="楷体" pitchFamily="49" charset="-122"/>
              </a:rPr>
              <a:t>司會</a:t>
            </a:r>
            <a:endParaRPr lang="en-US" altLang="zh-TW" sz="4600" dirty="0" smtClean="0">
              <a:latin typeface="楷体" pitchFamily="49" charset="-122"/>
              <a:ea typeface="楷体" pitchFamily="49" charset="-122"/>
            </a:endParaRPr>
          </a:p>
          <a:p>
            <a:pPr marL="0" indent="0">
              <a:buNone/>
            </a:pP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啟</a:t>
            </a:r>
            <a:r>
              <a:rPr lang="en-US" altLang="zh-TW" sz="4800" dirty="0" smtClean="0">
                <a:latin typeface="楷体" pitchFamily="49" charset="-122"/>
                <a:ea typeface="楷体" pitchFamily="49" charset="-122"/>
              </a:rPr>
              <a:t>】</a:t>
            </a:r>
            <a:r>
              <a:rPr lang="zh-TW" altLang="zh-TW" sz="4800" dirty="0" smtClean="0">
                <a:latin typeface="楷体" pitchFamily="49" charset="-122"/>
                <a:ea typeface="楷体" pitchFamily="49" charset="-122"/>
              </a:rPr>
              <a:t>耶和華的榮耀必然顯現；</a:t>
            </a:r>
            <a:endParaRPr lang="en-US" altLang="zh-TW" sz="200" dirty="0" smtClean="0">
              <a:latin typeface="楷体" pitchFamily="49" charset="-122"/>
              <a:ea typeface="楷体" pitchFamily="49" charset="-122"/>
            </a:endParaRPr>
          </a:p>
          <a:p>
            <a:pPr marL="0" indent="0" algn="ctr">
              <a:buNone/>
            </a:pPr>
            <a:r>
              <a:rPr lang="zh-TW" altLang="en-US" sz="4600" u="sng" dirty="0" smtClean="0">
                <a:solidFill>
                  <a:srgbClr val="FFFF00"/>
                </a:solidFill>
                <a:latin typeface="楷体" pitchFamily="49" charset="-122"/>
                <a:ea typeface="楷体" pitchFamily="49" charset="-122"/>
              </a:rPr>
              <a:t>會眾</a:t>
            </a:r>
            <a:endParaRPr lang="zh-TW" altLang="en-US" sz="4600" dirty="0">
              <a:solidFill>
                <a:srgbClr val="FFFF00"/>
              </a:solidFill>
              <a:latin typeface="楷体" pitchFamily="49" charset="-122"/>
              <a:ea typeface="楷体" pitchFamily="49" charset="-122"/>
            </a:endParaRPr>
          </a:p>
          <a:p>
            <a:pPr marL="0" indent="0">
              <a:buNone/>
            </a:pPr>
            <a:r>
              <a:rPr lang="en-US" altLang="zh-TW" sz="4800" dirty="0">
                <a:solidFill>
                  <a:srgbClr val="FFFF00"/>
                </a:solidFill>
                <a:latin typeface="楷体" pitchFamily="49" charset="-122"/>
                <a:ea typeface="楷体" pitchFamily="49" charset="-122"/>
              </a:rPr>
              <a:t>【</a:t>
            </a:r>
            <a:r>
              <a:rPr lang="zh-TW" altLang="en-US" sz="4800" dirty="0" smtClean="0">
                <a:solidFill>
                  <a:srgbClr val="FFFF00"/>
                </a:solidFill>
                <a:latin typeface="楷体" pitchFamily="49" charset="-122"/>
                <a:ea typeface="楷体" pitchFamily="49" charset="-122"/>
              </a:rPr>
              <a:t>應</a:t>
            </a:r>
            <a:r>
              <a:rPr lang="en-US" altLang="zh-TW" sz="4800" dirty="0" smtClean="0">
                <a:solidFill>
                  <a:srgbClr val="FFFF00"/>
                </a:solidFill>
                <a:latin typeface="楷体" pitchFamily="49" charset="-122"/>
                <a:ea typeface="楷体" pitchFamily="49" charset="-122"/>
              </a:rPr>
              <a:t>】</a:t>
            </a:r>
            <a:r>
              <a:rPr lang="zh-TW" altLang="zh-TW" sz="4800" dirty="0" smtClean="0">
                <a:solidFill>
                  <a:srgbClr val="FFFF00"/>
                </a:solidFill>
                <a:latin typeface="楷体" pitchFamily="49" charset="-122"/>
                <a:ea typeface="楷体" pitchFamily="49" charset="-122"/>
              </a:rPr>
              <a:t>凡有血氣的必一同看見</a:t>
            </a:r>
            <a:endParaRPr lang="en-US" altLang="zh-TW" sz="4800" dirty="0" smtClean="0">
              <a:solidFill>
                <a:srgbClr val="FFFF00"/>
              </a:solidFill>
              <a:latin typeface="楷体" pitchFamily="49" charset="-122"/>
              <a:ea typeface="楷体" pitchFamily="49" charset="-122"/>
            </a:endParaRPr>
          </a:p>
          <a:p>
            <a:pPr marL="0" indent="0">
              <a:buNone/>
            </a:pPr>
            <a:r>
              <a:rPr lang="en-US" altLang="zh-TW" sz="4800" dirty="0" smtClean="0">
                <a:solidFill>
                  <a:srgbClr val="00B0F0"/>
                </a:solidFill>
                <a:latin typeface="楷体" pitchFamily="49" charset="-122"/>
                <a:ea typeface="楷体" pitchFamily="49" charset="-122"/>
              </a:rPr>
              <a:t>【</a:t>
            </a:r>
            <a:r>
              <a:rPr lang="zh-TW" altLang="en-US" sz="4800" dirty="0" smtClean="0">
                <a:solidFill>
                  <a:srgbClr val="00B0F0"/>
                </a:solidFill>
                <a:latin typeface="楷体" pitchFamily="49" charset="-122"/>
                <a:ea typeface="楷体" pitchFamily="49" charset="-122"/>
              </a:rPr>
              <a:t>齊</a:t>
            </a:r>
            <a:r>
              <a:rPr lang="en-US" altLang="zh-TW" sz="4800" dirty="0" smtClean="0">
                <a:solidFill>
                  <a:srgbClr val="00B0F0"/>
                </a:solidFill>
                <a:latin typeface="楷体" pitchFamily="49" charset="-122"/>
                <a:ea typeface="楷体" pitchFamily="49" charset="-122"/>
              </a:rPr>
              <a:t>】</a:t>
            </a:r>
            <a:r>
              <a:rPr lang="zh-TW" altLang="zh-TW" sz="4800" dirty="0" smtClean="0">
                <a:solidFill>
                  <a:srgbClr val="00B0F0"/>
                </a:solidFill>
                <a:latin typeface="楷体" pitchFamily="49" charset="-122"/>
                <a:ea typeface="楷体" pitchFamily="49" charset="-122"/>
              </a:rPr>
              <a:t>因為這是耶和華親口說的</a:t>
            </a:r>
            <a:r>
              <a:rPr lang="zh-TW" altLang="zh-TW" sz="4800" b="1" dirty="0" smtClean="0">
                <a:solidFill>
                  <a:srgbClr val="00B0F0"/>
                </a:solidFill>
                <a:latin typeface="楷体" pitchFamily="49" charset="-122"/>
                <a:ea typeface="楷体" pitchFamily="49" charset="-122"/>
              </a:rPr>
              <a:t>。</a:t>
            </a:r>
            <a:endParaRPr lang="zh-TW" altLang="en-US" sz="5000" dirty="0">
              <a:solidFill>
                <a:srgbClr val="00B0F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848600" cy="4271939"/>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有人聲說</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你喊叫吧！</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有一個說</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我喊叫甚麼呢？</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648</TotalTime>
  <Words>2459</Words>
  <Application>Microsoft Office PowerPoint</Application>
  <PresentationFormat>On-screen Show (4:3)</PresentationFormat>
  <Paragraphs>165</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1_Purple Template 1 Trebuchet</vt:lpstr>
      <vt:lpstr>White with Courier font for code slides</vt:lpstr>
      <vt:lpstr>啟應</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YangShengYu</cp:lastModifiedBy>
  <cp:revision>145</cp:revision>
  <dcterms:created xsi:type="dcterms:W3CDTF">2015-02-07T13:24:58Z</dcterms:created>
  <dcterms:modified xsi:type="dcterms:W3CDTF">2016-12-02T17:50:23Z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