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5"/>
  </p:notesMasterIdLst>
  <p:sldIdLst>
    <p:sldId id="280" r:id="rId4"/>
    <p:sldId id="29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295" r:id="rId20"/>
    <p:sldId id="260" r:id="rId21"/>
    <p:sldId id="281" r:id="rId22"/>
    <p:sldId id="291" r:id="rId23"/>
    <p:sldId id="282" r:id="rId24"/>
    <p:sldId id="283" r:id="rId25"/>
    <p:sldId id="284" r:id="rId26"/>
    <p:sldId id="285" r:id="rId27"/>
    <p:sldId id="286" r:id="rId28"/>
    <p:sldId id="287" r:id="rId29"/>
    <p:sldId id="288" r:id="rId30"/>
    <p:sldId id="292" r:id="rId31"/>
    <p:sldId id="289" r:id="rId32"/>
    <p:sldId id="290" r:id="rId33"/>
    <p:sldId id="29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854578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641521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3123993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3671581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1238079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883419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28174146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15392009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926256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507038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val="19154763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21</a:t>
            </a:fld>
            <a:endParaRPr lang="en-US" dirty="0"/>
          </a:p>
        </p:txBody>
      </p:sp>
    </p:spTree>
    <p:extLst>
      <p:ext uri="{BB962C8B-B14F-4D97-AF65-F5344CB8AC3E}">
        <p14:creationId xmlns:p14="http://schemas.microsoft.com/office/powerpoint/2010/main" val="14346957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3129794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23</a:t>
            </a:fld>
            <a:endParaRPr lang="en-US" dirty="0"/>
          </a:p>
        </p:txBody>
      </p:sp>
    </p:spTree>
    <p:extLst>
      <p:ext uri="{BB962C8B-B14F-4D97-AF65-F5344CB8AC3E}">
        <p14:creationId xmlns:p14="http://schemas.microsoft.com/office/powerpoint/2010/main" val="20509937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24</a:t>
            </a:fld>
            <a:endParaRPr lang="en-US" dirty="0"/>
          </a:p>
        </p:txBody>
      </p:sp>
    </p:spTree>
    <p:extLst>
      <p:ext uri="{BB962C8B-B14F-4D97-AF65-F5344CB8AC3E}">
        <p14:creationId xmlns:p14="http://schemas.microsoft.com/office/powerpoint/2010/main" val="40236739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25</a:t>
            </a:fld>
            <a:endParaRPr lang="en-US" dirty="0"/>
          </a:p>
        </p:txBody>
      </p:sp>
    </p:spTree>
    <p:extLst>
      <p:ext uri="{BB962C8B-B14F-4D97-AF65-F5344CB8AC3E}">
        <p14:creationId xmlns:p14="http://schemas.microsoft.com/office/powerpoint/2010/main" val="16853151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26</a:t>
            </a:fld>
            <a:endParaRPr lang="en-US" dirty="0"/>
          </a:p>
        </p:txBody>
      </p:sp>
    </p:spTree>
    <p:extLst>
      <p:ext uri="{BB962C8B-B14F-4D97-AF65-F5344CB8AC3E}">
        <p14:creationId xmlns:p14="http://schemas.microsoft.com/office/powerpoint/2010/main" val="39163597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27</a:t>
            </a:fld>
            <a:endParaRPr lang="en-US" dirty="0"/>
          </a:p>
        </p:txBody>
      </p:sp>
    </p:spTree>
    <p:extLst>
      <p:ext uri="{BB962C8B-B14F-4D97-AF65-F5344CB8AC3E}">
        <p14:creationId xmlns:p14="http://schemas.microsoft.com/office/powerpoint/2010/main" val="33941994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28</a:t>
            </a:fld>
            <a:endParaRPr lang="en-US" dirty="0"/>
          </a:p>
        </p:txBody>
      </p:sp>
    </p:spTree>
    <p:extLst>
      <p:ext uri="{BB962C8B-B14F-4D97-AF65-F5344CB8AC3E}">
        <p14:creationId xmlns:p14="http://schemas.microsoft.com/office/powerpoint/2010/main" val="7493137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29</a:t>
            </a:fld>
            <a:endParaRPr lang="en-US" dirty="0"/>
          </a:p>
        </p:txBody>
      </p:sp>
    </p:spTree>
    <p:extLst>
      <p:ext uri="{BB962C8B-B14F-4D97-AF65-F5344CB8AC3E}">
        <p14:creationId xmlns:p14="http://schemas.microsoft.com/office/powerpoint/2010/main" val="757557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9153091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30</a:t>
            </a:fld>
            <a:endParaRPr lang="en-US" dirty="0"/>
          </a:p>
        </p:txBody>
      </p:sp>
    </p:spTree>
    <p:extLst>
      <p:ext uri="{BB962C8B-B14F-4D97-AF65-F5344CB8AC3E}">
        <p14:creationId xmlns:p14="http://schemas.microsoft.com/office/powerpoint/2010/main" val="41554626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31</a:t>
            </a:fld>
            <a:endParaRPr lang="en-US" dirty="0"/>
          </a:p>
        </p:txBody>
      </p:sp>
    </p:spTree>
    <p:extLst>
      <p:ext uri="{BB962C8B-B14F-4D97-AF65-F5344CB8AC3E}">
        <p14:creationId xmlns:p14="http://schemas.microsoft.com/office/powerpoint/2010/main" val="2798283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177128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8670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279668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5/11/2016 10:11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a:ln w="3175">
                  <a:noFill/>
                </a:ln>
                <a:solidFill>
                  <a:schemeClr val="tx1"/>
                </a:solidFill>
                <a:latin typeface="楷体" panose="02010609060101010101" pitchFamily="49" charset="-122"/>
                <a:ea typeface="楷体" panose="02010609060101010101" pitchFamily="49" charset="-122"/>
                <a:cs typeface="Arial" charset="0"/>
              </a:rPr>
              <a:t>詩篇 </a:t>
            </a:r>
            <a:r>
              <a:rPr lang="en-US" altLang="zh-CN" sz="5400" spc="-150" dirty="0">
                <a:ln w="3175">
                  <a:noFill/>
                </a:ln>
                <a:solidFill>
                  <a:schemeClr val="tx1"/>
                </a:solidFill>
                <a:latin typeface="楷体" panose="02010609060101010101" pitchFamily="49" charset="-122"/>
                <a:ea typeface="楷体" panose="02010609060101010101" pitchFamily="49" charset="-122"/>
                <a:cs typeface="Arial" charset="0"/>
              </a:rPr>
              <a:t>57</a:t>
            </a:r>
            <a:endParaRPr lang="en-US" dirty="0">
              <a:solidFill>
                <a:schemeClr val="tx1"/>
              </a:solidFill>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他們為我的腳設下網羅，</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壓制我的心；</a:t>
            </a:r>
          </a:p>
        </p:txBody>
      </p:sp>
    </p:spTree>
    <p:extLst>
      <p:ext uri="{BB962C8B-B14F-4D97-AF65-F5344CB8AC3E}">
        <p14:creationId xmlns:p14="http://schemas.microsoft.com/office/powerpoint/2010/main" val="21715730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他們在我面前挖了坑，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自己反掉在其中。</a:t>
            </a:r>
          </a:p>
        </p:txBody>
      </p:sp>
    </p:spTree>
    <p:extLst>
      <p:ext uri="{BB962C8B-B14F-4D97-AF65-F5344CB8AC3E}">
        <p14:creationId xmlns:p14="http://schemas.microsoft.com/office/powerpoint/2010/main" val="5941703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神啊，我心堅定，我心堅定；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我要唱詩，我要歌頌！</a:t>
            </a:r>
          </a:p>
        </p:txBody>
      </p:sp>
    </p:spTree>
    <p:extLst>
      <p:ext uri="{BB962C8B-B14F-4D97-AF65-F5344CB8AC3E}">
        <p14:creationId xmlns:p14="http://schemas.microsoft.com/office/powerpoint/2010/main" val="10447922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228600" y="1371600"/>
            <a:ext cx="8686800" cy="4727448"/>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我的靈啊，你當醒起！</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琴瑟啊，你們當醒起！</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司</a:t>
            </a:r>
            <a:r>
              <a:rPr lang="zh-TW" altLang="en-US" sz="4800" u="sng" dirty="0" smtClean="0">
                <a:solidFill>
                  <a:schemeClr val="accent2">
                    <a:lumMod val="20000"/>
                    <a:lumOff val="80000"/>
                  </a:schemeClr>
                </a:solidFill>
                <a:latin typeface="楷体" panose="02010609060101010101" pitchFamily="49" charset="-122"/>
                <a:ea typeface="楷体" panose="02010609060101010101" pitchFamily="49" charset="-122"/>
              </a:rPr>
              <a:t>會和</a:t>
            </a: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會眾</a:t>
            </a:r>
            <a:endParaRPr lang="zh-TW" altLang="en-US" sz="4800" dirty="0">
              <a:solidFill>
                <a:schemeClr val="accent2">
                  <a:lumMod val="20000"/>
                  <a:lumOff val="80000"/>
                </a:schemeClr>
              </a:solidFill>
              <a:latin typeface="楷体" panose="02010609060101010101" pitchFamily="49" charset="-122"/>
              <a:ea typeface="楷体" panose="02010609060101010101" pitchFamily="49" charset="-122"/>
            </a:endParaRPr>
          </a:p>
          <a:p>
            <a:pPr marL="0" indent="0" algn="ctr">
              <a:buNone/>
            </a:pPr>
            <a:r>
              <a:rPr lang="en-US" altLang="zh-TW" sz="4800" dirty="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我自己要極早醒起！</a:t>
            </a:r>
          </a:p>
        </p:txBody>
      </p:sp>
    </p:spTree>
    <p:extLst>
      <p:ext uri="{BB962C8B-B14F-4D97-AF65-F5344CB8AC3E}">
        <p14:creationId xmlns:p14="http://schemas.microsoft.com/office/powerpoint/2010/main" val="8724453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主啊，我要在萬民中稱謝你，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在列邦中歌頌你！</a:t>
            </a:r>
          </a:p>
        </p:txBody>
      </p:sp>
    </p:spTree>
    <p:extLst>
      <p:ext uri="{BB962C8B-B14F-4D97-AF65-F5344CB8AC3E}">
        <p14:creationId xmlns:p14="http://schemas.microsoft.com/office/powerpoint/2010/main" val="8421791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因為，你的慈愛高及諸天；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你的誠實達到穹蒼。</a:t>
            </a:r>
          </a:p>
        </p:txBody>
      </p:sp>
    </p:spTree>
    <p:extLst>
      <p:ext uri="{BB962C8B-B14F-4D97-AF65-F5344CB8AC3E}">
        <p14:creationId xmlns:p14="http://schemas.microsoft.com/office/powerpoint/2010/main" val="21154568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792081"/>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神啊，願你崇高過於諸天！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願你的榮耀高過全</a:t>
            </a:r>
            <a:r>
              <a:rPr lang="zh-TW" altLang="en-US" sz="5400" dirty="0" smtClean="0">
                <a:solidFill>
                  <a:srgbClr val="FFFF00"/>
                </a:solidFill>
                <a:latin typeface="楷体" panose="02010609060101010101" pitchFamily="49" charset="-122"/>
                <a:ea typeface="楷体" panose="02010609060101010101" pitchFamily="49" charset="-122"/>
              </a:rPr>
              <a:t>地！</a:t>
            </a:r>
            <a:r>
              <a:rPr lang="zh-TW" altLang="en-US" sz="4000" dirty="0" smtClean="0">
                <a:solidFill>
                  <a:schemeClr val="accent6">
                    <a:lumMod val="20000"/>
                    <a:lumOff val="80000"/>
                  </a:schemeClr>
                </a:solidFill>
                <a:latin typeface="楷体" panose="02010609060101010101" pitchFamily="49" charset="-122"/>
                <a:ea typeface="楷体" panose="02010609060101010101" pitchFamily="49" charset="-122"/>
                <a:sym typeface="Wingdings" panose="05000000000000000000" pitchFamily="2" charset="2"/>
              </a:rPr>
              <a:t></a:t>
            </a:r>
            <a:endParaRPr lang="en-US" altLang="zh-TW" sz="5400" dirty="0" smtClean="0">
              <a:solidFill>
                <a:schemeClr val="accent6">
                  <a:lumMod val="20000"/>
                  <a:lumOff val="80000"/>
                </a:schemeClr>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162146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681913" cy="1676400"/>
          </a:xfrm>
        </p:spPr>
        <p:txBody>
          <a:bodyPr/>
          <a:lstStyle/>
          <a:p>
            <a:pPr algn="ctr">
              <a:lnSpc>
                <a:spcPct val="100000"/>
              </a:lnSpc>
            </a:pPr>
            <a:r>
              <a:rPr lang="en-US" altLang="zh-TW" dirty="0" smtClean="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台語</a:t>
            </a:r>
            <a:r>
              <a:rPr lang="en-US" altLang="zh-TW" dirty="0" smtClean="0">
                <a:effectLst/>
                <a:latin typeface="楷体" panose="02010609060101010101" pitchFamily="49" charset="-122"/>
                <a:ea typeface="楷体" panose="02010609060101010101" pitchFamily="49" charset="-122"/>
              </a:rPr>
              <a:t>】</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461589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上帝啊，求祢可憐我，可憐我；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我欲匿佇祢遐，</a:t>
            </a:r>
          </a:p>
        </p:txBody>
      </p:sp>
    </p:spTree>
    <p:extLst>
      <p:ext uri="{BB962C8B-B14F-4D97-AF65-F5344CB8AC3E}">
        <p14:creationId xmlns:p14="http://schemas.microsoft.com/office/powerpoint/2010/main" val="2588405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匿佇祢翅股的致蔭下，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聽候災難攏過去。</a:t>
            </a:r>
          </a:p>
        </p:txBody>
      </p:sp>
    </p:spTree>
    <p:extLst>
      <p:ext uri="{BB962C8B-B14F-4D97-AF65-F5344CB8AC3E}">
        <p14:creationId xmlns:p14="http://schemas.microsoft.com/office/powerpoint/2010/main" val="623861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681913" cy="1676400"/>
          </a:xfrm>
        </p:spPr>
        <p:txBody>
          <a:bodyPr/>
          <a:lstStyle/>
          <a:p>
            <a:pPr algn="ctr">
              <a:lnSpc>
                <a:spcPct val="100000"/>
              </a:lnSpc>
            </a:pPr>
            <a:r>
              <a:rPr lang="en-US" altLang="zh-TW" dirty="0" smtClean="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華語</a:t>
            </a:r>
            <a:r>
              <a:rPr lang="en-US" altLang="zh-TW" dirty="0" smtClean="0">
                <a:effectLst/>
                <a:latin typeface="楷体" panose="02010609060101010101" pitchFamily="49" charset="-122"/>
                <a:ea typeface="楷体" panose="02010609060101010101" pitchFamily="49" charset="-122"/>
              </a:rPr>
              <a:t>】</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163841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我欲求叫至高的上帝，</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逐項事攏給我完成的上帝。</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03117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152400" y="1371600"/>
            <a:ext cx="9144000" cy="4724399"/>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上帝會對天施恩救我，</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互吞踏我的人失敗見誚。</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司</a:t>
            </a:r>
            <a:r>
              <a:rPr lang="zh-TW" altLang="en-US" sz="4800" u="sng" dirty="0" smtClean="0">
                <a:solidFill>
                  <a:schemeClr val="accent2">
                    <a:lumMod val="20000"/>
                    <a:lumOff val="80000"/>
                  </a:schemeClr>
                </a:solidFill>
                <a:latin typeface="楷体" panose="02010609060101010101" pitchFamily="49" charset="-122"/>
                <a:ea typeface="楷体" panose="02010609060101010101" pitchFamily="49" charset="-122"/>
              </a:rPr>
              <a:t>會和</a:t>
            </a: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會眾</a:t>
            </a:r>
            <a:endParaRPr lang="zh-TW" altLang="en-US" sz="4800" dirty="0">
              <a:solidFill>
                <a:schemeClr val="accent2">
                  <a:lumMod val="20000"/>
                  <a:lumOff val="80000"/>
                </a:schemeClr>
              </a:solidFill>
              <a:latin typeface="楷体" panose="02010609060101010101" pitchFamily="49" charset="-122"/>
              <a:ea typeface="楷体" panose="02010609060101010101" pitchFamily="49" charset="-122"/>
            </a:endParaRPr>
          </a:p>
          <a:p>
            <a:pPr marL="0" indent="0" algn="ctr">
              <a:buNone/>
            </a:pPr>
            <a:r>
              <a:rPr lang="en-US" altLang="zh-TW" sz="4800" dirty="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上帝會對我發出慈愛及信</a:t>
            </a:r>
            <a:r>
              <a:rPr lang="zh-TW" altLang="en-US" sz="4800" dirty="0" smtClean="0">
                <a:solidFill>
                  <a:schemeClr val="accent2">
                    <a:lumMod val="20000"/>
                    <a:lumOff val="80000"/>
                  </a:schemeClr>
                </a:solidFill>
                <a:latin typeface="楷体" panose="02010609060101010101" pitchFamily="49" charset="-122"/>
                <a:ea typeface="楷体" panose="02010609060101010101" pitchFamily="49" charset="-122"/>
              </a:rPr>
              <a:t>實</a:t>
            </a:r>
            <a:endParaRPr lang="zh-TW" altLang="en-US" sz="4800" dirty="0">
              <a:solidFill>
                <a:schemeClr val="accent2">
                  <a:lumMod val="20000"/>
                  <a:lumOff val="80000"/>
                </a:schemeClr>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388356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我倒佇兇惡的人的中間，</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姻親像獅當等欲吞食人；</a:t>
            </a:r>
          </a:p>
        </p:txBody>
      </p:sp>
    </p:spTree>
    <p:extLst>
      <p:ext uri="{BB962C8B-B14F-4D97-AF65-F5344CB8AC3E}">
        <p14:creationId xmlns:p14="http://schemas.microsoft.com/office/powerpoint/2010/main" val="11040961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姻的嘴齒親像槍，親像箭；</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姻的舌親像利的刀。</a:t>
            </a:r>
          </a:p>
        </p:txBody>
      </p:sp>
    </p:spTree>
    <p:extLst>
      <p:ext uri="{BB962C8B-B14F-4D97-AF65-F5344CB8AC3E}">
        <p14:creationId xmlns:p14="http://schemas.microsoft.com/office/powerpoint/2010/main" val="129163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上帝啊，願祢的偉</a:t>
            </a:r>
            <a:r>
              <a:rPr lang="zh-TW" altLang="en-US" sz="5400" dirty="0" smtClean="0">
                <a:latin typeface="楷体" panose="02010609060101010101" pitchFamily="49" charset="-122"/>
                <a:ea typeface="楷体" panose="02010609060101010101" pitchFamily="49" charset="-122"/>
              </a:rPr>
              <a:t>大過</a:t>
            </a:r>
            <a:r>
              <a:rPr lang="zh-TW" altLang="en-US" sz="5400" dirty="0">
                <a:latin typeface="楷体" panose="02010609060101010101" pitchFamily="49" charset="-122"/>
                <a:ea typeface="楷体" panose="02010609060101010101" pitchFamily="49" charset="-122"/>
              </a:rPr>
              <a:t>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祢的榮光遍照全地。</a:t>
            </a:r>
          </a:p>
        </p:txBody>
      </p:sp>
    </p:spTree>
    <p:extLst>
      <p:ext uri="{BB962C8B-B14F-4D97-AF65-F5344CB8AC3E}">
        <p14:creationId xmlns:p14="http://schemas.microsoft.com/office/powerpoint/2010/main" val="32757987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姻佇我的腳前設羅網，</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欲互我屈服；</a:t>
            </a:r>
          </a:p>
        </p:txBody>
      </p:sp>
    </p:spTree>
    <p:extLst>
      <p:ext uri="{BB962C8B-B14F-4D97-AF65-F5344CB8AC3E}">
        <p14:creationId xmlns:p14="http://schemas.microsoft.com/office/powerpoint/2010/main" val="1576210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佇我的面前開陷坑，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家己顛倒跋落彼內面。</a:t>
            </a:r>
          </a:p>
        </p:txBody>
      </p:sp>
    </p:spTree>
    <p:extLst>
      <p:ext uri="{BB962C8B-B14F-4D97-AF65-F5344CB8AC3E}">
        <p14:creationId xmlns:p14="http://schemas.microsoft.com/office/powerpoint/2010/main" val="28909337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上帝啊，我的心平靜，我的心堅定；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我欲吟詩，我欲唱歌稱讚。</a:t>
            </a:r>
          </a:p>
        </p:txBody>
      </p:sp>
    </p:spTree>
    <p:extLst>
      <p:ext uri="{BB962C8B-B14F-4D97-AF65-F5344CB8AC3E}">
        <p14:creationId xmlns:p14="http://schemas.microsoft.com/office/powerpoint/2010/main" val="42111784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228600" y="1371600"/>
            <a:ext cx="8686800" cy="4727448"/>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我的神啊，著醒起來</a:t>
            </a:r>
            <a:r>
              <a:rPr lang="en-US" altLang="zh-TW" sz="4800" dirty="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琴啊，瑟啊，著醒起來</a:t>
            </a:r>
            <a:r>
              <a:rPr lang="en-US" altLang="zh-TW" sz="4800" dirty="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司</a:t>
            </a:r>
            <a:r>
              <a:rPr lang="zh-TW" altLang="en-US" sz="4800" u="sng" dirty="0" smtClean="0">
                <a:solidFill>
                  <a:schemeClr val="accent2">
                    <a:lumMod val="20000"/>
                    <a:lumOff val="80000"/>
                  </a:schemeClr>
                </a:solidFill>
                <a:latin typeface="楷体" panose="02010609060101010101" pitchFamily="49" charset="-122"/>
                <a:ea typeface="楷体" panose="02010609060101010101" pitchFamily="49" charset="-122"/>
              </a:rPr>
              <a:t>會和</a:t>
            </a: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會眾</a:t>
            </a:r>
            <a:endParaRPr lang="zh-TW" altLang="en-US" sz="4800" dirty="0">
              <a:solidFill>
                <a:schemeClr val="accent2">
                  <a:lumMod val="20000"/>
                  <a:lumOff val="80000"/>
                </a:schemeClr>
              </a:solidFill>
              <a:latin typeface="楷体" panose="02010609060101010101" pitchFamily="49" charset="-122"/>
              <a:ea typeface="楷体" panose="02010609060101010101" pitchFamily="49" charset="-122"/>
            </a:endParaRPr>
          </a:p>
          <a:p>
            <a:pPr marL="0" indent="0" algn="ctr">
              <a:buNone/>
            </a:pPr>
            <a:r>
              <a:rPr lang="en-US" altLang="zh-TW" sz="4800" dirty="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我欲給天叫醒。</a:t>
            </a:r>
          </a:p>
        </p:txBody>
      </p:sp>
    </p:spTree>
    <p:extLst>
      <p:ext uri="{BB962C8B-B14F-4D97-AF65-F5344CB8AC3E}">
        <p14:creationId xmlns:p14="http://schemas.microsoft.com/office/powerpoint/2010/main" val="3899498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主啊，我欲佇萬民中感謝祢，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佇列邦中唱歌稱讚祢。</a:t>
            </a:r>
          </a:p>
        </p:txBody>
      </p:sp>
    </p:spTree>
    <p:extLst>
      <p:ext uri="{BB962C8B-B14F-4D97-AF65-F5344CB8AC3E}">
        <p14:creationId xmlns:p14="http://schemas.microsoft.com/office/powerpoint/2010/main" val="23250644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神啊，求你憐憫我，憐憫我！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因為我的心投靠你。</a:t>
            </a:r>
          </a:p>
        </p:txBody>
      </p:sp>
    </p:spTree>
    <p:extLst>
      <p:ext uri="{BB962C8B-B14F-4D97-AF65-F5344CB8AC3E}">
        <p14:creationId xmlns:p14="http://schemas.microsoft.com/office/powerpoint/2010/main" val="17247399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因為祢的慈愛若天赫呢高；</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祢的信實若穹蒼赫呢闊。</a:t>
            </a:r>
          </a:p>
        </p:txBody>
      </p:sp>
    </p:spTree>
    <p:extLst>
      <p:ext uri="{BB962C8B-B14F-4D97-AF65-F5344CB8AC3E}">
        <p14:creationId xmlns:p14="http://schemas.microsoft.com/office/powerpoint/2010/main" val="19356426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915192"/>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上帝啊，願祢的偉</a:t>
            </a:r>
            <a:r>
              <a:rPr lang="zh-TW" altLang="en-US" sz="5400" dirty="0" smtClean="0">
                <a:latin typeface="楷体" panose="02010609060101010101" pitchFamily="49" charset="-122"/>
                <a:ea typeface="楷体" panose="02010609060101010101" pitchFamily="49" charset="-122"/>
              </a:rPr>
              <a:t>大過</a:t>
            </a:r>
            <a:r>
              <a:rPr lang="zh-TW" altLang="en-US" sz="5400" dirty="0">
                <a:latin typeface="楷体" panose="02010609060101010101" pitchFamily="49" charset="-122"/>
                <a:ea typeface="楷体" panose="02010609060101010101" pitchFamily="49" charset="-122"/>
              </a:rPr>
              <a:t>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祢的榮光遍照全地</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000" dirty="0">
                <a:solidFill>
                  <a:schemeClr val="accent6">
                    <a:lumMod val="20000"/>
                    <a:lumOff val="80000"/>
                  </a:schemeClr>
                </a:solidFill>
                <a:latin typeface="楷体" panose="02010609060101010101" pitchFamily="49" charset="-122"/>
                <a:ea typeface="楷体" panose="02010609060101010101" pitchFamily="49" charset="-122"/>
                <a:sym typeface="Wingdings" panose="05000000000000000000" pitchFamily="2" charset="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5484912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我要投靠在你翅膀的蔭下，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等到災害過去。</a:t>
            </a:r>
          </a:p>
        </p:txBody>
      </p:sp>
    </p:spTree>
    <p:extLst>
      <p:ext uri="{BB962C8B-B14F-4D97-AF65-F5344CB8AC3E}">
        <p14:creationId xmlns:p14="http://schemas.microsoft.com/office/powerpoint/2010/main" val="21944448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我要求告至高的　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就是為我成全諸事的　神</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6778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 y="1371600"/>
            <a:ext cx="9144000" cy="4724399"/>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那要吞我的人辱罵我的時候，</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神從天上必施恩救我，</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司</a:t>
            </a:r>
            <a:r>
              <a:rPr lang="zh-TW" altLang="en-US" sz="4800" u="sng" dirty="0" smtClean="0">
                <a:solidFill>
                  <a:schemeClr val="accent2">
                    <a:lumMod val="20000"/>
                    <a:lumOff val="80000"/>
                  </a:schemeClr>
                </a:solidFill>
                <a:latin typeface="楷体" panose="02010609060101010101" pitchFamily="49" charset="-122"/>
                <a:ea typeface="楷体" panose="02010609060101010101" pitchFamily="49" charset="-122"/>
              </a:rPr>
              <a:t>會和</a:t>
            </a:r>
            <a:r>
              <a:rPr lang="zh-TW" altLang="en-US" sz="4800" u="sng" dirty="0">
                <a:solidFill>
                  <a:schemeClr val="accent2">
                    <a:lumMod val="20000"/>
                    <a:lumOff val="80000"/>
                  </a:schemeClr>
                </a:solidFill>
                <a:latin typeface="楷体" panose="02010609060101010101" pitchFamily="49" charset="-122"/>
                <a:ea typeface="楷体" panose="02010609060101010101" pitchFamily="49" charset="-122"/>
              </a:rPr>
              <a:t>會眾</a:t>
            </a:r>
            <a:endParaRPr lang="zh-TW" altLang="en-US" sz="4800" dirty="0">
              <a:solidFill>
                <a:schemeClr val="accent2">
                  <a:lumMod val="20000"/>
                  <a:lumOff val="80000"/>
                </a:schemeClr>
              </a:solidFill>
              <a:latin typeface="楷体" panose="02010609060101010101" pitchFamily="49" charset="-122"/>
              <a:ea typeface="楷体" panose="02010609060101010101" pitchFamily="49" charset="-122"/>
            </a:endParaRPr>
          </a:p>
          <a:p>
            <a:pPr marL="0" indent="0" algn="ctr">
              <a:buNone/>
            </a:pPr>
            <a:r>
              <a:rPr lang="en-US" altLang="zh-TW" sz="4800" dirty="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2">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2">
                    <a:lumMod val="20000"/>
                    <a:lumOff val="80000"/>
                  </a:schemeClr>
                </a:solidFill>
                <a:latin typeface="楷体" panose="02010609060101010101" pitchFamily="49" charset="-122"/>
                <a:ea typeface="楷体" panose="02010609060101010101" pitchFamily="49" charset="-122"/>
              </a:rPr>
              <a:t>也必向我發出慈愛和誠實。</a:t>
            </a: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我躺臥在性如烈火的世人當中。</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我的性命在獅子中間；</a:t>
            </a:r>
          </a:p>
        </p:txBody>
      </p:sp>
    </p:spTree>
    <p:extLst>
      <p:ext uri="{BB962C8B-B14F-4D97-AF65-F5344CB8AC3E}">
        <p14:creationId xmlns:p14="http://schemas.microsoft.com/office/powerpoint/2010/main" val="1224377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他們的牙齒是槍、箭；</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他們的舌頭是快刀。</a:t>
            </a:r>
          </a:p>
        </p:txBody>
      </p:sp>
    </p:spTree>
    <p:extLst>
      <p:ext uri="{BB962C8B-B14F-4D97-AF65-F5344CB8AC3E}">
        <p14:creationId xmlns:p14="http://schemas.microsoft.com/office/powerpoint/2010/main" val="17271037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57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神啊，願你崇高過於諸天！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願你的榮耀高過全地！</a:t>
            </a:r>
          </a:p>
        </p:txBody>
      </p:sp>
    </p:spTree>
    <p:extLst>
      <p:ext uri="{BB962C8B-B14F-4D97-AF65-F5344CB8AC3E}">
        <p14:creationId xmlns:p14="http://schemas.microsoft.com/office/powerpoint/2010/main" val="3550292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439</TotalTime>
  <Words>4267</Words>
  <Application>Microsoft Office PowerPoint</Application>
  <PresentationFormat>On-screen Show (4:3)</PresentationFormat>
  <Paragraphs>277</Paragraphs>
  <Slides>31</Slides>
  <Notes>31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31</vt:i4>
      </vt:variant>
    </vt:vector>
  </HeadingPairs>
  <TitlesOfParts>
    <vt:vector size="39" baseType="lpstr">
      <vt:lpstr>楷体</vt:lpstr>
      <vt:lpstr>Arial</vt:lpstr>
      <vt:lpstr>Calibri</vt:lpstr>
      <vt:lpstr>Courier New</vt:lpstr>
      <vt:lpstr>Trebuchet MS</vt:lpstr>
      <vt:lpstr>Wingdings</vt:lpstr>
      <vt:lpstr>1_Purple Template 1 Trebuchet</vt:lpstr>
      <vt:lpstr>White with Courier font for code slides</vt:lpstr>
      <vt:lpstr>啟應</vt:lpstr>
      <vt:lpstr>【華語】</vt:lpstr>
      <vt:lpstr>啟應-詩篇 57</vt:lpstr>
      <vt:lpstr>啟應-詩篇 57</vt:lpstr>
      <vt:lpstr>啟應-詩篇 57</vt:lpstr>
      <vt:lpstr>啟應-詩篇 57</vt:lpstr>
      <vt:lpstr>啟應-詩篇 57</vt:lpstr>
      <vt:lpstr>啟應-詩篇 57</vt:lpstr>
      <vt:lpstr>啟應-詩篇 57</vt:lpstr>
      <vt:lpstr>啟應-詩篇 57</vt:lpstr>
      <vt:lpstr>啟應-詩篇 57</vt:lpstr>
      <vt:lpstr>啟應-詩篇 57</vt:lpstr>
      <vt:lpstr>啟應-詩篇 57</vt:lpstr>
      <vt:lpstr>啟應-詩篇 57</vt:lpstr>
      <vt:lpstr>啟應-詩篇 57</vt:lpstr>
      <vt:lpstr>啟應-詩篇 57</vt:lpstr>
      <vt:lpstr>【台語】</vt:lpstr>
      <vt:lpstr>啟應-詩篇 57</vt:lpstr>
      <vt:lpstr>啟應-詩篇 57</vt:lpstr>
      <vt:lpstr>啟應-詩篇 57</vt:lpstr>
      <vt:lpstr>啟應-詩篇 57</vt:lpstr>
      <vt:lpstr>啟應-詩篇 57</vt:lpstr>
      <vt:lpstr>啟應-詩篇 57</vt:lpstr>
      <vt:lpstr>啟應-詩篇 57</vt:lpstr>
      <vt:lpstr>啟應-詩篇 57</vt:lpstr>
      <vt:lpstr>啟應-詩篇 57</vt:lpstr>
      <vt:lpstr>啟應-詩篇 57</vt:lpstr>
      <vt:lpstr>啟應-詩篇 57</vt:lpstr>
      <vt:lpstr>啟應-詩篇 57</vt:lpstr>
      <vt:lpstr>啟應-詩篇 57</vt:lpstr>
      <vt:lpstr>啟應-詩篇 57</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98</cp:revision>
  <dcterms:created xsi:type="dcterms:W3CDTF">2015-02-07T13:24:58Z</dcterms:created>
  <dcterms:modified xsi:type="dcterms:W3CDTF">2016-05-12T02:13:35Z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