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2"/>
  </p:notesMasterIdLst>
  <p:sldIdLst>
    <p:sldId id="280" r:id="rId4"/>
    <p:sldId id="260" r:id="rId5"/>
    <p:sldId id="281" r:id="rId6"/>
    <p:sldId id="286" r:id="rId7"/>
    <p:sldId id="282" r:id="rId8"/>
    <p:sldId id="283" r:id="rId9"/>
    <p:sldId id="284" r:id="rId10"/>
    <p:sldId id="28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12" y="3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5/26/2016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618064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916104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080503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250978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1607911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5/26/2016 9:24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771720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67</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願　神憐憫我們，賜福與我們，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用臉光照我們，</a:t>
            </a:r>
          </a:p>
        </p:txBody>
      </p:sp>
    </p:spTree>
    <p:extLst>
      <p:ext uri="{BB962C8B-B14F-4D97-AF65-F5344CB8AC3E}">
        <p14:creationId xmlns:p14="http://schemas.microsoft.com/office/powerpoint/2010/main" val="25884056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好叫世界得知你的道路，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萬國得知你的救恩</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3101053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727448"/>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神啊，願列邦稱讚你！</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願萬民都稱讚你！</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u="sng" dirty="0">
                <a:solidFill>
                  <a:schemeClr val="accent6">
                    <a:lumMod val="20000"/>
                    <a:lumOff val="80000"/>
                  </a:schemeClr>
                </a:solidFill>
                <a:latin typeface="楷体" panose="02010609060101010101" pitchFamily="49" charset="-122"/>
                <a:ea typeface="楷体" panose="02010609060101010101" pitchFamily="49" charset="-122"/>
              </a:rPr>
              <a:t>司</a:t>
            </a:r>
            <a:r>
              <a:rPr lang="zh-TW" altLang="en-US" sz="4800" u="sng" dirty="0" smtClean="0">
                <a:solidFill>
                  <a:schemeClr val="accent6">
                    <a:lumMod val="20000"/>
                    <a:lumOff val="80000"/>
                  </a:schemeClr>
                </a:solidFill>
                <a:latin typeface="楷体" panose="02010609060101010101" pitchFamily="49" charset="-122"/>
                <a:ea typeface="楷体" panose="02010609060101010101" pitchFamily="49" charset="-122"/>
              </a:rPr>
              <a:t>會、會</a:t>
            </a:r>
            <a:r>
              <a:rPr lang="zh-TW" altLang="en-US" sz="4800" u="sng" dirty="0">
                <a:solidFill>
                  <a:schemeClr val="accent6">
                    <a:lumMod val="20000"/>
                    <a:lumOff val="80000"/>
                  </a:schemeClr>
                </a:solidFill>
                <a:latin typeface="楷体" panose="02010609060101010101" pitchFamily="49" charset="-122"/>
                <a:ea typeface="楷体" panose="02010609060101010101" pitchFamily="49" charset="-122"/>
              </a:rPr>
              <a:t>眾</a:t>
            </a:r>
          </a:p>
          <a:p>
            <a:pPr marL="0" indent="0" algn="ctr">
              <a:buNone/>
            </a:pPr>
            <a:r>
              <a:rPr lang="en-US" altLang="zh-TW" sz="4800" dirty="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6">
                    <a:lumMod val="20000"/>
                    <a:lumOff val="80000"/>
                  </a:schemeClr>
                </a:solidFill>
                <a:latin typeface="楷体" panose="02010609060101010101" pitchFamily="49" charset="-122"/>
                <a:ea typeface="楷体" panose="02010609060101010101" pitchFamily="49" charset="-122"/>
              </a:rPr>
              <a:t>齊</a:t>
            </a:r>
            <a:r>
              <a:rPr lang="en-US" altLang="zh-TW" sz="4800" dirty="0" smtClean="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6">
                    <a:lumMod val="20000"/>
                    <a:lumOff val="80000"/>
                  </a:schemeClr>
                </a:solidFill>
                <a:latin typeface="楷体" panose="02010609060101010101" pitchFamily="49" charset="-122"/>
                <a:ea typeface="楷体" panose="02010609060101010101" pitchFamily="49" charset="-122"/>
              </a:rPr>
              <a:t>願萬國都快樂歡呼；</a:t>
            </a:r>
          </a:p>
        </p:txBody>
      </p:sp>
    </p:spTree>
    <p:extLst>
      <p:ext uri="{BB962C8B-B14F-4D97-AF65-F5344CB8AC3E}">
        <p14:creationId xmlns:p14="http://schemas.microsoft.com/office/powerpoint/2010/main" val="25787660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因為你必按公正審判萬民，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引導世上的萬國。</a:t>
            </a:r>
          </a:p>
        </p:txBody>
      </p:sp>
    </p:spTree>
    <p:extLst>
      <p:ext uri="{BB962C8B-B14F-4D97-AF65-F5344CB8AC3E}">
        <p14:creationId xmlns:p14="http://schemas.microsoft.com/office/powerpoint/2010/main" val="37347860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神啊，願列邦稱讚你！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願萬民都稱讚你！</a:t>
            </a:r>
          </a:p>
        </p:txBody>
      </p:sp>
    </p:spTree>
    <p:extLst>
      <p:ext uri="{BB962C8B-B14F-4D97-AF65-F5344CB8AC3E}">
        <p14:creationId xmlns:p14="http://schemas.microsoft.com/office/powerpoint/2010/main" val="41087078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地已經出了土產；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神─就是我們的　神要賜福與我們。</a:t>
            </a:r>
          </a:p>
        </p:txBody>
      </p:sp>
    </p:spTree>
    <p:extLst>
      <p:ext uri="{BB962C8B-B14F-4D97-AF65-F5344CB8AC3E}">
        <p14:creationId xmlns:p14="http://schemas.microsoft.com/office/powerpoint/2010/main" val="20310880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神要賜福與我們；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u="dbl" dirty="0">
                <a:solidFill>
                  <a:srgbClr val="FFFF00"/>
                </a:solidFill>
                <a:latin typeface="楷体" panose="02010609060101010101" pitchFamily="49" charset="-122"/>
                <a:ea typeface="楷体" panose="02010609060101010101" pitchFamily="49" charset="-122"/>
              </a:rPr>
              <a:t>【</a:t>
            </a:r>
            <a:r>
              <a:rPr lang="zh-TW" altLang="en-US" sz="5400" u="dbl" dirty="0" smtClean="0">
                <a:solidFill>
                  <a:srgbClr val="FFFF00"/>
                </a:solidFill>
                <a:latin typeface="楷体" panose="02010609060101010101" pitchFamily="49" charset="-122"/>
                <a:ea typeface="楷体" panose="02010609060101010101" pitchFamily="49" charset="-122"/>
              </a:rPr>
              <a:t>應</a:t>
            </a:r>
            <a:r>
              <a:rPr lang="en-US" altLang="zh-TW" sz="5400" u="dbl" dirty="0" smtClean="0">
                <a:solidFill>
                  <a:srgbClr val="FFFF00"/>
                </a:solidFill>
                <a:latin typeface="楷体" panose="02010609060101010101" pitchFamily="49" charset="-122"/>
                <a:ea typeface="楷体" panose="02010609060101010101" pitchFamily="49" charset="-122"/>
              </a:rPr>
              <a:t>】</a:t>
            </a:r>
            <a:r>
              <a:rPr lang="zh-TW" altLang="en-US" sz="5400" u="dbl" dirty="0">
                <a:solidFill>
                  <a:srgbClr val="FFFF00"/>
                </a:solidFill>
                <a:latin typeface="楷体" panose="02010609060101010101" pitchFamily="49" charset="-122"/>
                <a:ea typeface="楷体" panose="02010609060101010101" pitchFamily="49" charset="-122"/>
              </a:rPr>
              <a:t>地的四極都要敬畏他！</a:t>
            </a:r>
          </a:p>
        </p:txBody>
      </p:sp>
    </p:spTree>
    <p:extLst>
      <p:ext uri="{BB962C8B-B14F-4D97-AF65-F5344CB8AC3E}">
        <p14:creationId xmlns:p14="http://schemas.microsoft.com/office/powerpoint/2010/main" val="231720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432</TotalTime>
  <Words>1052</Words>
  <Application>Microsoft Office PowerPoint</Application>
  <PresentationFormat>On-screen Show (4:3)</PresentationFormat>
  <Paragraphs>70</Paragraphs>
  <Slides>8</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楷体</vt:lpstr>
      <vt:lpstr>Arial</vt:lpstr>
      <vt:lpstr>Calibri</vt:lpstr>
      <vt:lpstr>Courier New</vt:lpstr>
      <vt:lpstr>Trebuchet MS</vt:lpstr>
      <vt:lpstr>Wingdings</vt:lpstr>
      <vt:lpstr>1_Purple Template 1 Trebuchet</vt:lpstr>
      <vt:lpstr>White with Courier font for code slides</vt:lpstr>
      <vt:lpstr>啟應 詩篇 67</vt:lpstr>
      <vt:lpstr>啟應-詩篇 67</vt:lpstr>
      <vt:lpstr>啟應-詩篇 67</vt:lpstr>
      <vt:lpstr>啟應-詩篇 67</vt:lpstr>
      <vt:lpstr>啟應-詩篇 67</vt:lpstr>
      <vt:lpstr>啟應-詩篇 67</vt:lpstr>
      <vt:lpstr>啟應-詩篇 67</vt:lpstr>
      <vt:lpstr>啟應-詩篇 67</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99</cp:revision>
  <dcterms:created xsi:type="dcterms:W3CDTF">2015-02-07T13:24:58Z</dcterms:created>
  <dcterms:modified xsi:type="dcterms:W3CDTF">2016-05-27T01:24:36Z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