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96" r:id="rId4"/>
    <p:sldId id="297" r:id="rId5"/>
    <p:sldId id="298" r:id="rId6"/>
    <p:sldId id="299" r:id="rId7"/>
    <p:sldId id="300" r:id="rId8"/>
    <p:sldId id="301" r:id="rId9"/>
    <p:sldId id="302" r:id="rId10"/>
    <p:sldId id="30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路加福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4:1-13</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2492990"/>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4:1</a:t>
            </a:r>
            <a:r>
              <a:rPr lang="en-US" altLang="zh-TW" sz="5400" dirty="0">
                <a:effectLst/>
                <a:latin typeface="楷体" pitchFamily="49" charset="-122"/>
                <a:ea typeface="楷体" pitchFamily="49" charset="-122"/>
              </a:rPr>
              <a:t/>
            </a:r>
            <a:br>
              <a:rPr lang="en-US" altLang="zh-TW" sz="5400" dirty="0">
                <a:effectLst/>
                <a:latin typeface="楷体" pitchFamily="49" charset="-122"/>
                <a:ea typeface="楷体" pitchFamily="49" charset="-122"/>
              </a:rPr>
            </a:br>
            <a:r>
              <a:rPr lang="en-US" altLang="zh-TW" sz="5400" dirty="0">
                <a:effectLst/>
                <a:latin typeface="楷体" pitchFamily="49" charset="-122"/>
                <a:ea typeface="楷体" pitchFamily="49" charset="-122"/>
              </a:rPr>
              <a:t/>
            </a:r>
            <a:br>
              <a:rPr lang="en-US" altLang="zh-TW" sz="5400" dirty="0">
                <a:effectLst/>
                <a:latin typeface="楷体" pitchFamily="49" charset="-122"/>
                <a:ea typeface="楷体" pitchFamily="49" charset="-122"/>
              </a:rPr>
            </a:b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533400" y="1413909"/>
            <a:ext cx="8229600" cy="2991588"/>
          </a:xfrm>
        </p:spPr>
        <p:txBody>
          <a:bodyPr/>
          <a:lstStyle/>
          <a:p>
            <a:pPr>
              <a:buNone/>
            </a:pPr>
            <a:r>
              <a:rPr lang="zh-TW" altLang="en-US" sz="5400" dirty="0" smtClean="0">
                <a:latin typeface="標楷體" pitchFamily="65" charset="-120"/>
                <a:ea typeface="標楷體" pitchFamily="65" charset="-120"/>
              </a:rPr>
              <a:t>耶穌被聖靈充滿，從約旦河回來，聖靈引他到曠野，四十天受魔鬼的試探。</a:t>
            </a: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905685"/>
          </a:xfrm>
        </p:spPr>
        <p:txBody>
          <a:bodyPr/>
          <a:lstStyle/>
          <a:p>
            <a:pPr>
              <a:buNone/>
            </a:pPr>
            <a:r>
              <a:rPr lang="en-US" altLang="zh-TW" sz="5400" dirty="0" smtClean="0">
                <a:latin typeface="標楷體" pitchFamily="65" charset="-120"/>
                <a:ea typeface="標楷體" pitchFamily="65" charset="-120"/>
              </a:rPr>
              <a:t>2.</a:t>
            </a:r>
            <a:r>
              <a:rPr lang="zh-TW" altLang="en-US" sz="5400" dirty="0" smtClean="0">
                <a:latin typeface="標楷體" pitchFamily="65" charset="-120"/>
                <a:ea typeface="標楷體" pitchFamily="65" charset="-120"/>
              </a:rPr>
              <a:t>那</a:t>
            </a:r>
            <a:r>
              <a:rPr lang="zh-TW" altLang="en-US" sz="5400" dirty="0" smtClean="0">
                <a:latin typeface="標楷體" pitchFamily="65" charset="-120"/>
                <a:ea typeface="標楷體" pitchFamily="65" charset="-120"/>
              </a:rPr>
              <a:t>些日子他甚麼也沒有吃，日子滿了他就餓了</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en-US" altLang="zh-TW" sz="5400" dirty="0" smtClean="0">
                <a:latin typeface="標楷體" pitchFamily="65" charset="-120"/>
                <a:ea typeface="標楷體" pitchFamily="65" charset="-120"/>
              </a:rPr>
              <a:t>3.</a:t>
            </a:r>
            <a:r>
              <a:rPr lang="zh-TW" altLang="en-US" sz="5400" dirty="0" smtClean="0">
                <a:latin typeface="標楷體" pitchFamily="65" charset="-120"/>
                <a:ea typeface="標楷體" pitchFamily="65" charset="-120"/>
              </a:rPr>
              <a:t>魔鬼對他說：</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你若是　神的兒子，就吩咐這塊石頭變成食物吧！</a:t>
            </a:r>
            <a:r>
              <a:rPr lang="en-US" sz="5400" dirty="0" smtClean="0">
                <a:latin typeface="標楷體" pitchFamily="65" charset="-120"/>
                <a:ea typeface="標楷體" pitchFamily="65" charset="-120"/>
              </a:rPr>
              <a:t>”</a:t>
            </a: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4:4-5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8001000" cy="5567678"/>
          </a:xfrm>
        </p:spPr>
        <p:txBody>
          <a:bodyPr/>
          <a:lstStyle/>
          <a:p>
            <a:pPr>
              <a:buNone/>
            </a:pPr>
            <a:r>
              <a:rPr lang="en-US" altLang="zh-TW" sz="5400" dirty="0" smtClean="0">
                <a:latin typeface="標楷體" pitchFamily="65" charset="-120"/>
                <a:ea typeface="標楷體" pitchFamily="65" charset="-120"/>
              </a:rPr>
              <a:t>4.</a:t>
            </a:r>
            <a:r>
              <a:rPr lang="zh-TW" altLang="en-US" sz="5400" dirty="0" smtClean="0">
                <a:latin typeface="標楷體" pitchFamily="65" charset="-120"/>
                <a:ea typeface="標楷體" pitchFamily="65" charset="-120"/>
              </a:rPr>
              <a:t>耶穌回答：</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經上記著：</a:t>
            </a:r>
            <a:r>
              <a:rPr 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人活著不是單靠食物</a:t>
            </a:r>
            <a:r>
              <a:rPr lang="zh-TW" altLang="en-US"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en-US" altLang="zh-TW" sz="5400" dirty="0" smtClean="0">
                <a:latin typeface="標楷體" pitchFamily="65" charset="-120"/>
                <a:ea typeface="標楷體" pitchFamily="65" charset="-120"/>
              </a:rPr>
              <a:t>5.</a:t>
            </a:r>
            <a:r>
              <a:rPr lang="zh-TW" altLang="en-US" sz="5400" dirty="0" smtClean="0">
                <a:latin typeface="標楷體" pitchFamily="65" charset="-120"/>
                <a:ea typeface="標楷體" pitchFamily="65" charset="-120"/>
              </a:rPr>
              <a:t>魔鬼引他上到高處，霎時間把天下萬國指給他看，</a:t>
            </a:r>
            <a:endParaRPr lang="en-US" sz="5400" dirty="0" smtClean="0">
              <a:latin typeface="標楷體" pitchFamily="65" charset="-120"/>
              <a:ea typeface="標楷體" pitchFamily="65" charset="-120"/>
            </a:endParaRPr>
          </a:p>
          <a:p>
            <a:pPr>
              <a:buNone/>
            </a:pP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4:6-7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715411"/>
          </a:xfrm>
        </p:spPr>
        <p:txBody>
          <a:bodyPr/>
          <a:lstStyle/>
          <a:p>
            <a:pPr>
              <a:buNone/>
            </a:pPr>
            <a:r>
              <a:rPr lang="en-US" altLang="zh-TW" sz="4800" dirty="0" smtClean="0">
                <a:latin typeface="標楷體" pitchFamily="65" charset="-120"/>
                <a:ea typeface="標楷體" pitchFamily="65" charset="-120"/>
              </a:rPr>
              <a:t>6.</a:t>
            </a:r>
            <a:r>
              <a:rPr lang="zh-TW" altLang="en-US" sz="4800" dirty="0" smtClean="0">
                <a:latin typeface="標楷體" pitchFamily="65" charset="-120"/>
                <a:ea typeface="標楷體" pitchFamily="65" charset="-120"/>
              </a:rPr>
              <a:t>對</a:t>
            </a:r>
            <a:r>
              <a:rPr lang="zh-TW" altLang="en-US" sz="4800" dirty="0" smtClean="0">
                <a:latin typeface="標楷體" pitchFamily="65" charset="-120"/>
                <a:ea typeface="標楷體" pitchFamily="65" charset="-120"/>
              </a:rPr>
              <a:t>他說：</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這一切權柄、榮華，我都可以給你；因為這些都交給了我，我願意給誰就給誰。</a:t>
            </a:r>
            <a:endParaRPr lang="en-US" sz="4800" dirty="0" smtClean="0">
              <a:latin typeface="標楷體" pitchFamily="65" charset="-120"/>
              <a:ea typeface="標楷體" pitchFamily="65" charset="-120"/>
            </a:endParaRPr>
          </a:p>
          <a:p>
            <a:pPr>
              <a:buNone/>
            </a:pPr>
            <a:r>
              <a:rPr lang="en-US" altLang="zh-TW" sz="4800" dirty="0" smtClean="0">
                <a:latin typeface="標楷體" pitchFamily="65" charset="-120"/>
                <a:ea typeface="標楷體" pitchFamily="65" charset="-120"/>
              </a:rPr>
              <a:t>7.</a:t>
            </a:r>
            <a:r>
              <a:rPr lang="zh-TW" altLang="en-US" sz="4800" dirty="0" smtClean="0">
                <a:latin typeface="標楷體" pitchFamily="65" charset="-120"/>
                <a:ea typeface="標楷體" pitchFamily="65" charset="-120"/>
              </a:rPr>
              <a:t>所</a:t>
            </a:r>
            <a:r>
              <a:rPr lang="zh-TW" altLang="en-US" sz="4800" dirty="0" smtClean="0">
                <a:latin typeface="標楷體" pitchFamily="65" charset="-120"/>
                <a:ea typeface="標楷體" pitchFamily="65" charset="-120"/>
              </a:rPr>
              <a:t>以，只要你在我面前拜一拜，這一切就全是你的了。</a:t>
            </a:r>
            <a:r>
              <a:rPr lang="en-US" sz="4800" dirty="0" smtClean="0">
                <a:latin typeface="標楷體" pitchFamily="65" charset="-120"/>
                <a:ea typeface="標楷體" pitchFamily="65" charset="-120"/>
              </a:rPr>
              <a:t>”</a:t>
            </a:r>
          </a:p>
          <a:p>
            <a:pPr>
              <a:buNone/>
            </a:pPr>
            <a:endParaRPr 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4:8-9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01205"/>
          </a:xfrm>
        </p:spPr>
        <p:txBody>
          <a:bodyPr/>
          <a:lstStyle/>
          <a:p>
            <a:pPr>
              <a:buNone/>
            </a:pPr>
            <a:r>
              <a:rPr lang="en-US" altLang="zh-TW" sz="4400" dirty="0" smtClean="0">
                <a:latin typeface="標楷體" pitchFamily="65" charset="-120"/>
                <a:ea typeface="標楷體" pitchFamily="65" charset="-120"/>
              </a:rPr>
              <a:t>8.</a:t>
            </a:r>
            <a:r>
              <a:rPr lang="zh-TW" altLang="en-US" sz="4400" dirty="0" smtClean="0">
                <a:latin typeface="標楷體" pitchFamily="65" charset="-120"/>
                <a:ea typeface="標楷體" pitchFamily="65" charset="-120"/>
              </a:rPr>
              <a:t>耶</a:t>
            </a:r>
            <a:r>
              <a:rPr lang="zh-TW" altLang="en-US" sz="4400" dirty="0" smtClean="0">
                <a:latin typeface="標楷體" pitchFamily="65" charset="-120"/>
                <a:ea typeface="標楷體" pitchFamily="65" charset="-120"/>
              </a:rPr>
              <a:t>穌回答：</a:t>
            </a:r>
            <a:r>
              <a:rPr lang="en-US"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經上記著：</a:t>
            </a:r>
            <a:r>
              <a:rPr lang="en-US"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當拜主你的　神，單要事奉他。</a:t>
            </a:r>
            <a:r>
              <a:rPr lang="en-US" sz="4400" dirty="0" smtClean="0">
                <a:latin typeface="標楷體" pitchFamily="65" charset="-120"/>
                <a:ea typeface="標楷體" pitchFamily="65" charset="-120"/>
              </a:rPr>
              <a:t>’”</a:t>
            </a:r>
          </a:p>
          <a:p>
            <a:pPr>
              <a:buNone/>
            </a:pPr>
            <a:r>
              <a:rPr lang="en-US" altLang="zh-TW" sz="4400" dirty="0" smtClean="0">
                <a:latin typeface="標楷體" pitchFamily="65" charset="-120"/>
                <a:ea typeface="標楷體" pitchFamily="65" charset="-120"/>
              </a:rPr>
              <a:t>9.</a:t>
            </a:r>
            <a:r>
              <a:rPr lang="zh-TW" altLang="en-US" sz="4400" dirty="0" smtClean="0">
                <a:latin typeface="標楷體" pitchFamily="65" charset="-120"/>
                <a:ea typeface="標楷體" pitchFamily="65" charset="-120"/>
              </a:rPr>
              <a:t>魔</a:t>
            </a:r>
            <a:r>
              <a:rPr lang="zh-TW" altLang="en-US" sz="4400" dirty="0" smtClean="0">
                <a:latin typeface="標楷體" pitchFamily="65" charset="-120"/>
                <a:ea typeface="標楷體" pitchFamily="65" charset="-120"/>
              </a:rPr>
              <a:t>鬼又引他到耶路撒冷，叫他站在殿頂上，對他說：</a:t>
            </a:r>
            <a:r>
              <a:rPr lang="en-US"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你若是　神的兒子，就從這裡跳下去吧！</a:t>
            </a:r>
            <a:endParaRPr lang="en-US" sz="4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4:10-11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471720"/>
          </a:xfrm>
        </p:spPr>
        <p:txBody>
          <a:bodyPr/>
          <a:lstStyle/>
          <a:p>
            <a:pPr>
              <a:buNone/>
            </a:pPr>
            <a:r>
              <a:rPr lang="en-US" altLang="zh-TW" sz="4800" dirty="0" smtClean="0">
                <a:latin typeface="標楷體" pitchFamily="65" charset="-120"/>
                <a:ea typeface="標楷體" pitchFamily="65" charset="-120"/>
              </a:rPr>
              <a:t>10.</a:t>
            </a:r>
            <a:r>
              <a:rPr lang="zh-TW" altLang="en-US" sz="4800" dirty="0" smtClean="0">
                <a:latin typeface="標楷體" pitchFamily="65" charset="-120"/>
                <a:ea typeface="標楷體" pitchFamily="65" charset="-120"/>
              </a:rPr>
              <a:t>因</a:t>
            </a:r>
            <a:r>
              <a:rPr lang="zh-TW" altLang="en-US" sz="4800" dirty="0" smtClean="0">
                <a:latin typeface="標楷體" pitchFamily="65" charset="-120"/>
                <a:ea typeface="標楷體" pitchFamily="65" charset="-120"/>
              </a:rPr>
              <a:t>為經上記著：</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他為了你，會吩咐自己的使者保護你。</a:t>
            </a:r>
            <a:r>
              <a:rPr lang="en-US" sz="4800" dirty="0" smtClean="0">
                <a:latin typeface="標楷體" pitchFamily="65" charset="-120"/>
                <a:ea typeface="標楷體" pitchFamily="65" charset="-120"/>
              </a:rPr>
              <a:t>’</a:t>
            </a:r>
          </a:p>
          <a:p>
            <a:pPr>
              <a:buNone/>
            </a:pPr>
            <a:r>
              <a:rPr lang="en-US" altLang="zh-TW" sz="4800" dirty="0" smtClean="0">
                <a:latin typeface="標楷體" pitchFamily="65" charset="-120"/>
                <a:ea typeface="標楷體" pitchFamily="65" charset="-120"/>
              </a:rPr>
              <a:t>11.</a:t>
            </a:r>
            <a:r>
              <a:rPr lang="zh-TW" altLang="en-US" sz="4800" dirty="0" smtClean="0">
                <a:latin typeface="標楷體" pitchFamily="65" charset="-120"/>
                <a:ea typeface="標楷體" pitchFamily="65" charset="-120"/>
              </a:rPr>
              <a:t>又</a:t>
            </a:r>
            <a:r>
              <a:rPr lang="zh-TW" altLang="en-US" sz="4800" dirty="0" smtClean="0">
                <a:latin typeface="標楷體" pitchFamily="65" charset="-120"/>
                <a:ea typeface="標楷體" pitchFamily="65" charset="-120"/>
              </a:rPr>
              <a:t>記著：</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用手托住你，免得你的腳碰到石頭。</a:t>
            </a:r>
            <a:r>
              <a:rPr lang="en-US" sz="4800" dirty="0" smtClean="0">
                <a:latin typeface="標楷體" pitchFamily="65" charset="-120"/>
                <a:ea typeface="標楷體" pitchFamily="65" charset="-120"/>
              </a:rPr>
              <a:t>’”</a:t>
            </a:r>
            <a:endParaRPr lang="en-US" sz="48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4:12-13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2806922"/>
          </a:xfrm>
        </p:spPr>
        <p:txBody>
          <a:bodyPr/>
          <a:lstStyle/>
          <a:p>
            <a:pPr>
              <a:buNone/>
            </a:pPr>
            <a:r>
              <a:rPr lang="en-US" altLang="zh-TW" sz="4800" dirty="0" smtClean="0">
                <a:latin typeface="標楷體" pitchFamily="65" charset="-120"/>
                <a:ea typeface="標楷體" pitchFamily="65" charset="-120"/>
              </a:rPr>
              <a:t>12.</a:t>
            </a:r>
            <a:r>
              <a:rPr lang="zh-TW" altLang="en-US" sz="4800" dirty="0" smtClean="0">
                <a:latin typeface="標楷體" pitchFamily="65" charset="-120"/>
                <a:ea typeface="標楷體" pitchFamily="65" charset="-120"/>
              </a:rPr>
              <a:t>耶</a:t>
            </a:r>
            <a:r>
              <a:rPr lang="zh-TW" altLang="en-US" sz="4800" dirty="0" smtClean="0">
                <a:latin typeface="標楷體" pitchFamily="65" charset="-120"/>
                <a:ea typeface="標楷體" pitchFamily="65" charset="-120"/>
              </a:rPr>
              <a:t>穌回答：</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經上說：</a:t>
            </a:r>
            <a:r>
              <a:rPr lang="en-US"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不可試探主你的　神。</a:t>
            </a:r>
            <a:r>
              <a:rPr lang="en-US" sz="4800" dirty="0" smtClean="0">
                <a:latin typeface="標楷體" pitchFamily="65" charset="-120"/>
                <a:ea typeface="標楷體" pitchFamily="65" charset="-120"/>
              </a:rPr>
              <a:t>’”</a:t>
            </a:r>
          </a:p>
          <a:p>
            <a:pPr>
              <a:buNone/>
            </a:pPr>
            <a:r>
              <a:rPr lang="en-US" altLang="zh-TW" sz="4800" dirty="0" smtClean="0">
                <a:latin typeface="標楷體" pitchFamily="65" charset="-120"/>
                <a:ea typeface="標楷體" pitchFamily="65" charset="-120"/>
              </a:rPr>
              <a:t>13.</a:t>
            </a:r>
            <a:r>
              <a:rPr lang="zh-TW" altLang="en-US" sz="4800" dirty="0" smtClean="0">
                <a:latin typeface="標楷體" pitchFamily="65" charset="-120"/>
                <a:ea typeface="標楷體" pitchFamily="65" charset="-120"/>
              </a:rPr>
              <a:t>魔</a:t>
            </a:r>
            <a:r>
              <a:rPr lang="zh-TW" altLang="en-US" sz="4800" dirty="0" smtClean="0">
                <a:latin typeface="標楷體" pitchFamily="65" charset="-120"/>
                <a:ea typeface="標楷體" pitchFamily="65" charset="-120"/>
              </a:rPr>
              <a:t>鬼用盡了各種試探，就暫時離開了耶穌。</a:t>
            </a:r>
            <a:endParaRPr lang="en-US" sz="48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888</TotalTime>
  <Words>1133</Words>
  <Application>Microsoft Office PowerPoint</Application>
  <PresentationFormat>On-screen Show (4:3)</PresentationFormat>
  <Paragraphs>53</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路加福音 4:1-13   </vt:lpstr>
      <vt:lpstr>路加福音 4:1  </vt:lpstr>
      <vt:lpstr>路加福音 4:2-3</vt:lpstr>
      <vt:lpstr>路加福音 4:4-5</vt:lpstr>
      <vt:lpstr>路加福音 4:6-7</vt:lpstr>
      <vt:lpstr>路加福音 4:8-9</vt:lpstr>
      <vt:lpstr>路加福音 4:10-11</vt:lpstr>
      <vt:lpstr>路加福音 4:12-13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173</cp:revision>
  <dcterms:created xsi:type="dcterms:W3CDTF">2015-02-07T13:24:58Z</dcterms:created>
  <dcterms:modified xsi:type="dcterms:W3CDTF">2017-04-01T04:23:41Z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