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80" r:id="rId4"/>
    <p:sldId id="284" r:id="rId5"/>
    <p:sldId id="285" r:id="rId6"/>
    <p:sldId id="28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10:30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4195277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68433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2/24/2016 10:34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64185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81913" cy="2362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約翰一書 </a:t>
            </a:r>
            <a:r>
              <a:rPr lang="en-US" altLang="zh-TW" dirty="0">
                <a:effectLst/>
                <a:latin typeface="楷体" panose="02010609060101010101" pitchFamily="49" charset="-122"/>
                <a:ea typeface="楷体" panose="02010609060101010101" pitchFamily="49" charset="-122"/>
              </a:rPr>
              <a:t>2:15-17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約翰一書 </a:t>
            </a:r>
            <a:r>
              <a:rPr lang="en-US" altLang="zh-TW" sz="5400" dirty="0" smtClean="0">
                <a:effectLst/>
                <a:latin typeface="楷体" panose="02010609060101010101" pitchFamily="49" charset="-122"/>
                <a:ea typeface="楷体" panose="02010609060101010101" pitchFamily="49" charset="-122"/>
              </a:rPr>
              <a:t>2:15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呣</a:t>
            </a:r>
            <a:r>
              <a:rPr lang="zh-TW" altLang="en-US" sz="4800" dirty="0">
                <a:latin typeface="楷体" panose="02010609060101010101" pitchFamily="49" charset="-122"/>
                <a:ea typeface="楷体" panose="02010609060101010101" pitchFamily="49" charset="-122"/>
              </a:rPr>
              <a:t>通貪愛世間抑是世間的物。若有人貪愛世間，伊就無疼父。</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不</a:t>
            </a:r>
            <a:r>
              <a:rPr lang="zh-TW" altLang="en-US" sz="4800" dirty="0">
                <a:solidFill>
                  <a:srgbClr val="FFFF00"/>
                </a:solidFill>
                <a:latin typeface="楷体" panose="02010609060101010101" pitchFamily="49" charset="-122"/>
                <a:ea typeface="楷体" panose="02010609060101010101" pitchFamily="49" charset="-122"/>
              </a:rPr>
              <a:t>要愛世界和世上的東西。人若愛世界，愛父的心就不在他裡面了。</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8727745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約翰一書 </a:t>
            </a:r>
            <a:r>
              <a:rPr lang="en-US" altLang="zh-TW" sz="5400" dirty="0" smtClean="0">
                <a:effectLst/>
                <a:latin typeface="楷体" panose="02010609060101010101" pitchFamily="49" charset="-122"/>
                <a:ea typeface="楷体" panose="02010609060101010101" pitchFamily="49" charset="-122"/>
              </a:rPr>
              <a:t>2:16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466112"/>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因</a:t>
            </a:r>
            <a:r>
              <a:rPr lang="zh-TW" altLang="en-US" sz="4800" dirty="0">
                <a:latin typeface="楷体" panose="02010609060101010101" pitchFamily="49" charset="-122"/>
                <a:ea typeface="楷体" panose="02010609060101010101" pitchFamily="49" charset="-122"/>
              </a:rPr>
              <a:t>為一切屬世間的，親像肉體的慾望、目睭的慾望、展家己的財富等，攏呣是對父來，是對世間來的。</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原</a:t>
            </a:r>
            <a:r>
              <a:rPr lang="zh-TW" altLang="en-US" sz="4800" dirty="0">
                <a:solidFill>
                  <a:srgbClr val="FFFF00"/>
                </a:solidFill>
                <a:latin typeface="楷体" panose="02010609060101010101" pitchFamily="49" charset="-122"/>
                <a:ea typeface="楷体" panose="02010609060101010101" pitchFamily="49" charset="-122"/>
              </a:rPr>
              <a:t>來世上的一切，就如肉體的私慾，眼目的私慾和今生的驕傲，都不是出於父，而是從世界來的。</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141503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5803"/>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約翰一書 </a:t>
            </a:r>
            <a:r>
              <a:rPr lang="en-US" altLang="zh-TW" sz="5400" dirty="0" smtClean="0">
                <a:effectLst/>
                <a:latin typeface="楷体" panose="02010609060101010101" pitchFamily="49" charset="-122"/>
                <a:ea typeface="楷体" panose="02010609060101010101" pitchFamily="49" charset="-122"/>
              </a:rPr>
              <a:t>2:17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台</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此</a:t>
            </a:r>
            <a:r>
              <a:rPr lang="zh-TW" altLang="en-US" sz="4800" dirty="0">
                <a:latin typeface="楷体" panose="02010609060101010101" pitchFamily="49" charset="-122"/>
                <a:ea typeface="楷体" panose="02010609060101010101" pitchFamily="49" charset="-122"/>
              </a:rPr>
              <a:t>世間及世間的慾望攏啲過去，總是實行上帝旨意的人永遠生存。</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華</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這</a:t>
            </a:r>
            <a:r>
              <a:rPr lang="zh-TW" altLang="en-US" sz="4800" dirty="0">
                <a:solidFill>
                  <a:srgbClr val="FFFF00"/>
                </a:solidFill>
                <a:latin typeface="楷体" panose="02010609060101010101" pitchFamily="49" charset="-122"/>
                <a:ea typeface="楷体" panose="02010609060101010101" pitchFamily="49" charset="-122"/>
              </a:rPr>
              <a:t>世界和世上的私慾都要漸漸過去，但那遵行　神旨意的卻存到永遠。</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313563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350</TotalTime>
  <Words>640</Words>
  <Application>Microsoft Office PowerPoint</Application>
  <PresentationFormat>On-screen Show (4:3)</PresentationFormat>
  <Paragraphs>26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楷体</vt:lpstr>
      <vt:lpstr>Arial</vt:lpstr>
      <vt:lpstr>Calibri</vt:lpstr>
      <vt:lpstr>Courier New</vt:lpstr>
      <vt:lpstr>Trebuchet MS</vt:lpstr>
      <vt:lpstr>Wingdings</vt:lpstr>
      <vt:lpstr>1_Purple Template 1 Trebuchet</vt:lpstr>
      <vt:lpstr>White with Courier font for code slides</vt:lpstr>
      <vt:lpstr>約翰一書 2:15-17</vt:lpstr>
      <vt:lpstr>約翰一書 2:15</vt:lpstr>
      <vt:lpstr>約翰一書 2:16</vt:lpstr>
      <vt:lpstr>約翰一書 2:17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72</cp:revision>
  <dcterms:created xsi:type="dcterms:W3CDTF">2015-02-07T13:24:58Z</dcterms:created>
  <dcterms:modified xsi:type="dcterms:W3CDTF">2016-02-25T03:34:25Z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