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80" r:id="rId4"/>
    <p:sldId id="282" r:id="rId5"/>
    <p:sldId id="283" r:id="rId6"/>
    <p:sldId id="28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11:27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11:28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84528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11:29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67370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11:29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05078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681913" cy="23622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使徒行</a:t>
            </a:r>
            <a:r>
              <a:rPr lang="zh-TW" altLang="en-US" dirty="0" smtClean="0">
                <a:effectLst/>
                <a:latin typeface="楷体" panose="02010609060101010101" pitchFamily="49" charset="-122"/>
                <a:ea typeface="楷体" panose="02010609060101010101" pitchFamily="49" charset="-122"/>
              </a:rPr>
              <a:t>傳</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1:8</a:t>
            </a:r>
            <a:r>
              <a:rPr lang="en-US" altLang="zh-TW" dirty="0">
                <a:effectLst/>
                <a:latin typeface="楷体" panose="02010609060101010101" pitchFamily="49" charset="-122"/>
                <a:ea typeface="楷体" panose="02010609060101010101" pitchFamily="49" charset="-122"/>
              </a:rPr>
              <a:t>; 4:13; 20:24</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使徒行</a:t>
            </a:r>
            <a:r>
              <a:rPr lang="zh-TW" altLang="en-US" sz="5400" dirty="0" smtClean="0">
                <a:effectLst/>
                <a:latin typeface="楷体" panose="02010609060101010101" pitchFamily="49" charset="-122"/>
                <a:ea typeface="楷体" panose="02010609060101010101" pitchFamily="49" charset="-122"/>
              </a:rPr>
              <a:t>傳 </a:t>
            </a:r>
            <a:r>
              <a:rPr lang="en-US" altLang="zh-TW" sz="5400" dirty="0" smtClean="0">
                <a:effectLst/>
                <a:latin typeface="楷体" panose="02010609060101010101" pitchFamily="49" charset="-122"/>
                <a:ea typeface="楷体" panose="02010609060101010101" pitchFamily="49" charset="-122"/>
              </a:rPr>
              <a:t>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99315"/>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可是聖靈降臨在你們身上，你們就必領受能力，並且要在耶路撒冷、猶太全地、撒瑪利亞，直到地極，作我的見證人</a:t>
            </a:r>
            <a:r>
              <a:rPr lang="zh-TW" altLang="en-US" sz="5400" dirty="0" smtClean="0">
                <a:latin typeface="楷体" panose="02010609060101010101" pitchFamily="49" charset="-122"/>
                <a:ea typeface="楷体" panose="02010609060101010101" pitchFamily="49" charset="-122"/>
              </a:rPr>
              <a:t>。</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0720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使徒行</a:t>
            </a:r>
            <a:r>
              <a:rPr lang="zh-TW" altLang="en-US" sz="5400" dirty="0" smtClean="0">
                <a:effectLst/>
                <a:latin typeface="楷体" panose="02010609060101010101" pitchFamily="49" charset="-122"/>
                <a:ea typeface="楷体" panose="02010609060101010101" pitchFamily="49" charset="-122"/>
              </a:rPr>
              <a:t>傳 </a:t>
            </a:r>
            <a:r>
              <a:rPr lang="en-US" altLang="zh-TW" sz="5400" dirty="0" smtClean="0">
                <a:effectLst/>
                <a:latin typeface="楷体" panose="02010609060101010101" pitchFamily="49" charset="-122"/>
                <a:ea typeface="楷体" panose="02010609060101010101" pitchFamily="49" charset="-122"/>
              </a:rPr>
              <a:t>4:13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他們看見彼得和約翰的膽量，也知道這兩個人是沒有學問的平民，就很驚奇；同時認出他們是跟耶穌一夥的，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726268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使徒行</a:t>
            </a:r>
            <a:r>
              <a:rPr lang="zh-TW" altLang="en-US" sz="5400" dirty="0" smtClean="0">
                <a:effectLst/>
                <a:latin typeface="楷体" panose="02010609060101010101" pitchFamily="49" charset="-122"/>
                <a:ea typeface="楷体" panose="02010609060101010101" pitchFamily="49" charset="-122"/>
              </a:rPr>
              <a:t>傳 </a:t>
            </a:r>
            <a:r>
              <a:rPr lang="en-US" altLang="zh-TW" sz="5400" dirty="0">
                <a:effectLst/>
                <a:latin typeface="楷体" panose="02010609060101010101" pitchFamily="49" charset="-122"/>
                <a:ea typeface="楷体" panose="02010609060101010101" pitchFamily="49" charset="-122"/>
              </a:rPr>
              <a:t>20:24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但我並不珍惜自己的性命，只求跑完我的路程，完成我從主耶穌所領受的職分，為　神恩惠的福音作見證。</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612895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397</TotalTime>
  <Words>563</Words>
  <Application>Microsoft Office PowerPoint</Application>
  <PresentationFormat>On-screen Show (4:3)</PresentationFormat>
  <Paragraphs>23</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使徒行傳 1:8; 4:13; 20:24</vt:lpstr>
      <vt:lpstr>使徒行傳 1:8</vt:lpstr>
      <vt:lpstr>使徒行傳 4:13</vt:lpstr>
      <vt:lpstr>使徒行傳 20:24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79</cp:revision>
  <dcterms:created xsi:type="dcterms:W3CDTF">2015-02-07T13:24:58Z</dcterms:created>
  <dcterms:modified xsi:type="dcterms:W3CDTF">2016-04-09T03:29:39Z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