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80" r:id="rId4"/>
    <p:sldId id="282" r:id="rId5"/>
    <p:sldId id="283" r:id="rId6"/>
    <p:sldId id="284" r:id="rId7"/>
    <p:sldId id="285" r:id="rId8"/>
    <p:sldId id="286" r:id="rId9"/>
    <p:sldId id="287" r:id="rId10"/>
    <p:sldId id="28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84528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614316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06787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290140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4000939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364454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4/12/2016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388272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681913" cy="25908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約翰福音</a:t>
            </a:r>
            <a:r>
              <a:rPr lang="en-US" altLang="zh-TW" dirty="0" smtClean="0">
                <a:effectLst/>
                <a:latin typeface="楷体" panose="02010609060101010101" pitchFamily="49" charset="-122"/>
                <a:ea typeface="楷体" panose="02010609060101010101" pitchFamily="49" charset="-122"/>
              </a:rPr>
              <a:t> 8:31-32</a:t>
            </a:r>
            <a:r>
              <a:rPr lang="en-US" altLang="zh-TW" dirty="0">
                <a:effectLst/>
                <a:latin typeface="楷体" panose="02010609060101010101" pitchFamily="49" charset="-122"/>
                <a:ea typeface="楷体" panose="02010609060101010101" pitchFamily="49" charset="-122"/>
              </a:rPr>
              <a:t>; 14:21,23; 15:4,10</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約翰壹書</a:t>
            </a:r>
            <a:r>
              <a:rPr lang="en-US" altLang="zh-TW" dirty="0" smtClean="0">
                <a:effectLst/>
                <a:latin typeface="楷体" panose="02010609060101010101" pitchFamily="49" charset="-122"/>
                <a:ea typeface="楷体" panose="02010609060101010101" pitchFamily="49" charset="-122"/>
              </a:rPr>
              <a:t> 3:24</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a:effectLst/>
                <a:latin typeface="楷体" panose="02010609060101010101" pitchFamily="49" charset="-122"/>
                <a:ea typeface="楷体" panose="02010609060101010101" pitchFamily="49" charset="-122"/>
              </a:rPr>
              <a:t>8:31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於是耶穌對信了他的猶太人說</a:t>
            </a: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們若持守我的道，就真是我的門徒了</a:t>
            </a:r>
          </a:p>
        </p:txBody>
      </p:sp>
    </p:spTree>
    <p:extLst>
      <p:ext uri="{BB962C8B-B14F-4D97-AF65-F5344CB8AC3E}">
        <p14:creationId xmlns:p14="http://schemas.microsoft.com/office/powerpoint/2010/main" val="370720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8:32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619006"/>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你們必定認識真理，真理必定使你們自由</a:t>
            </a:r>
            <a:r>
              <a:rPr lang="zh-TW" altLang="en-US" sz="5400" dirty="0" smtClean="0">
                <a:latin typeface="楷体" panose="02010609060101010101" pitchFamily="49" charset="-122"/>
                <a:ea typeface="楷体" panose="02010609060101010101" pitchFamily="49" charset="-122"/>
              </a:rPr>
              <a:t>。</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04204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a:effectLst/>
                <a:latin typeface="楷体" panose="02010609060101010101" pitchFamily="49" charset="-122"/>
                <a:ea typeface="楷体" panose="02010609060101010101" pitchFamily="49" charset="-122"/>
              </a:rPr>
              <a:t>14:21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90012"/>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那領受我的命令，並且遵守的，就是愛我的；愛我的，我父必定愛他，我也要愛</a:t>
            </a:r>
            <a:r>
              <a:rPr lang="zh-TW" altLang="en-US" sz="5400" dirty="0" smtClean="0">
                <a:latin typeface="楷体" panose="02010609060101010101" pitchFamily="49" charset="-122"/>
                <a:ea typeface="楷体" panose="02010609060101010101" pitchFamily="49" charset="-122"/>
              </a:rPr>
              <a:t>他</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並</a:t>
            </a:r>
            <a:r>
              <a:rPr lang="zh-TW" altLang="en-US" sz="5400" dirty="0">
                <a:latin typeface="楷体" panose="02010609060101010101" pitchFamily="49" charset="-122"/>
                <a:ea typeface="楷体" panose="02010609060101010101" pitchFamily="49" charset="-122"/>
              </a:rPr>
              <a:t>且要親自向他顯現</a:t>
            </a:r>
            <a:r>
              <a:rPr lang="zh-TW" altLang="en-US" sz="5400" dirty="0" smtClean="0">
                <a:latin typeface="楷体" panose="02010609060101010101" pitchFamily="49" charset="-122"/>
                <a:ea typeface="楷体" panose="02010609060101010101" pitchFamily="49" charset="-122"/>
              </a:rPr>
              <a:t>。</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913514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14:23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90012"/>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耶穌回答</a:t>
            </a:r>
            <a:r>
              <a:rPr lang="zh-TW" altLang="en-US" sz="5400" dirty="0" smtClean="0">
                <a:latin typeface="楷体" panose="02010609060101010101" pitchFamily="49" charset="-122"/>
                <a:ea typeface="楷体" panose="02010609060101010101" pitchFamily="49" charset="-122"/>
              </a:rPr>
              <a:t>：人</a:t>
            </a:r>
            <a:r>
              <a:rPr lang="zh-TW" altLang="en-US" sz="5400" dirty="0">
                <a:latin typeface="楷体" panose="02010609060101010101" pitchFamily="49" charset="-122"/>
                <a:ea typeface="楷体" panose="02010609060101010101" pitchFamily="49" charset="-122"/>
              </a:rPr>
              <a:t>若愛我，就要遵守我的話，我父必定愛</a:t>
            </a:r>
            <a:r>
              <a:rPr lang="zh-TW" altLang="en-US" sz="5400" dirty="0" smtClean="0">
                <a:latin typeface="楷体" panose="02010609060101010101" pitchFamily="49" charset="-122"/>
                <a:ea typeface="楷体" panose="02010609060101010101" pitchFamily="49" charset="-122"/>
              </a:rPr>
              <a:t>他</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並</a:t>
            </a:r>
            <a:r>
              <a:rPr lang="zh-TW" altLang="en-US" sz="5400" dirty="0">
                <a:latin typeface="楷体" panose="02010609060101010101" pitchFamily="49" charset="-122"/>
                <a:ea typeface="楷体" panose="02010609060101010101" pitchFamily="49" charset="-122"/>
              </a:rPr>
              <a:t>且我們要到他那裡去，跟他住在一起。</a:t>
            </a:r>
          </a:p>
        </p:txBody>
      </p:sp>
    </p:spTree>
    <p:extLst>
      <p:ext uri="{BB962C8B-B14F-4D97-AF65-F5344CB8AC3E}">
        <p14:creationId xmlns:p14="http://schemas.microsoft.com/office/powerpoint/2010/main" val="138068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a:effectLst/>
                <a:latin typeface="楷体" panose="02010609060101010101" pitchFamily="49" charset="-122"/>
                <a:ea typeface="楷体" panose="02010609060101010101" pitchFamily="49" charset="-122"/>
              </a:rPr>
              <a:t>15:4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你們要住在我裡面，我也就住在你們裡面。枝子若不連在葡萄樹上，自己就不能結果子；你們若不住在我裡</a:t>
            </a:r>
            <a:r>
              <a:rPr lang="zh-TW" altLang="en-US" sz="5400" dirty="0" smtClean="0">
                <a:latin typeface="楷体" panose="02010609060101010101" pitchFamily="49" charset="-122"/>
                <a:ea typeface="楷体" panose="02010609060101010101" pitchFamily="49" charset="-122"/>
              </a:rPr>
              <a:t>面</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也</a:t>
            </a:r>
            <a:r>
              <a:rPr lang="zh-TW" altLang="en-US" sz="5400" dirty="0">
                <a:latin typeface="楷体" panose="02010609060101010101" pitchFamily="49" charset="-122"/>
                <a:ea typeface="楷体" panose="02010609060101010101" pitchFamily="49" charset="-122"/>
              </a:rPr>
              <a:t>是這樣。</a:t>
            </a:r>
          </a:p>
        </p:txBody>
      </p:sp>
    </p:spTree>
    <p:extLst>
      <p:ext uri="{BB962C8B-B14F-4D97-AF65-F5344CB8AC3E}">
        <p14:creationId xmlns:p14="http://schemas.microsoft.com/office/powerpoint/2010/main" val="29078068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15:10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如果你們遵守我的命令，就必定住在我的愛裡，正像我遵守了我父的命令，住在他的愛裡一樣。</a:t>
            </a:r>
          </a:p>
        </p:txBody>
      </p:sp>
    </p:spTree>
    <p:extLst>
      <p:ext uri="{BB962C8B-B14F-4D97-AF65-F5344CB8AC3E}">
        <p14:creationId xmlns:p14="http://schemas.microsoft.com/office/powerpoint/2010/main" val="8803756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約翰壹書 </a:t>
            </a:r>
            <a:r>
              <a:rPr lang="en-US" altLang="zh-TW" sz="5400" dirty="0">
                <a:effectLst/>
                <a:latin typeface="楷体" panose="02010609060101010101" pitchFamily="49" charset="-122"/>
                <a:ea typeface="楷体" panose="02010609060101010101" pitchFamily="49" charset="-122"/>
              </a:rPr>
              <a:t>3:24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凡是遵守　神命令的，就住在　神裡面，　神也住在他裡面。憑著　神所賜給我們的聖靈，我們就可以知道　神住在我們裡面。</a:t>
            </a:r>
          </a:p>
        </p:txBody>
      </p:sp>
    </p:spTree>
    <p:extLst>
      <p:ext uri="{BB962C8B-B14F-4D97-AF65-F5344CB8AC3E}">
        <p14:creationId xmlns:p14="http://schemas.microsoft.com/office/powerpoint/2010/main" val="1429892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403</TotalTime>
  <Words>1101</Words>
  <Application>Microsoft Office PowerPoint</Application>
  <PresentationFormat>On-screen Show (4:3)</PresentationFormat>
  <Paragraphs>47</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楷体</vt:lpstr>
      <vt:lpstr>Arial</vt:lpstr>
      <vt:lpstr>Calibri</vt:lpstr>
      <vt:lpstr>Courier New</vt:lpstr>
      <vt:lpstr>Trebuchet MS</vt:lpstr>
      <vt:lpstr>Wingdings</vt:lpstr>
      <vt:lpstr>1_Purple Template 1 Trebuchet</vt:lpstr>
      <vt:lpstr>White with Courier font for code slides</vt:lpstr>
      <vt:lpstr>約翰福音 8:31-32; 14:21,23; 15:4,10； 約翰壹書 3:24</vt:lpstr>
      <vt:lpstr>約翰福音 8:31</vt:lpstr>
      <vt:lpstr>約翰福音 8:32</vt:lpstr>
      <vt:lpstr>約翰福音 14:21</vt:lpstr>
      <vt:lpstr>約翰福音 14:23</vt:lpstr>
      <vt:lpstr>約翰福音 15:4</vt:lpstr>
      <vt:lpstr>約翰福音 15:10</vt:lpstr>
      <vt:lpstr>約翰壹書 3:24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81</cp:revision>
  <dcterms:created xsi:type="dcterms:W3CDTF">2015-02-07T13:24:58Z</dcterms:created>
  <dcterms:modified xsi:type="dcterms:W3CDTF">2016-04-13T03:30:40Z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