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80"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620774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810865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789928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424690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928880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099687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341076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4012358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1834248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84528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52475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226139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195762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899983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983156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813897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4/27/2016 7:38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32175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2860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以弗</a:t>
            </a:r>
            <a:r>
              <a:rPr lang="zh-TW" altLang="en-US" dirty="0" smtClean="0">
                <a:effectLst/>
                <a:latin typeface="楷体" panose="02010609060101010101" pitchFamily="49" charset="-122"/>
                <a:ea typeface="楷体" panose="02010609060101010101" pitchFamily="49" charset="-122"/>
              </a:rPr>
              <a:t>所書 </a:t>
            </a:r>
            <a:r>
              <a:rPr lang="en-US" altLang="zh-TW" dirty="0" smtClean="0">
                <a:effectLst/>
                <a:latin typeface="楷体" panose="02010609060101010101" pitchFamily="49" charset="-122"/>
                <a:ea typeface="楷体" panose="02010609060101010101" pitchFamily="49" charset="-122"/>
              </a:rPr>
              <a:t>4:11-16</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彼得後書 </a:t>
            </a:r>
            <a:r>
              <a:rPr lang="en-US" altLang="zh-TW" dirty="0" smtClean="0">
                <a:effectLst/>
                <a:latin typeface="楷体" panose="02010609060101010101" pitchFamily="49" charset="-122"/>
                <a:ea typeface="楷体" panose="02010609060101010101" pitchFamily="49" charset="-122"/>
              </a:rPr>
              <a:t>1:1-11</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　神以他神聖的能力，因著我們確實認識那位用自己的榮耀和美善呼召我們的，把一切有關生命和敬虔的事，都賜給了我們。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463910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藉著這些，他把又寶貴又極大的應許賜給了我們，好叫你們既然逃脫世上因私慾而來的敗壞，就可以分享　神的本性。</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048568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13812"/>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正因這緣故，你們要多多努力：有了信心，又要增添美德；有了美德，又要增添知識；</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233744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045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有了知識，又要增添節制；有了節制，又要增添忍耐；有了忍耐，又要增添敬虔；</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3710206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045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有了敬虔，又要增添弟兄的愛；有了弟兄的愛，還要增添神聖的愛。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809729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90012"/>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因為你們有了這幾樣，並且繼續增長，就必叫你們在確實認識我們的主耶穌基督上，不至於閒懶不結果子。</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442530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045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人若沒有這幾樣，就是近視，簡直是瞎眼的，忘記他過去的罪已經得了潔淨。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435314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所以弟兄們，要更加努力，使你們所蒙的呼召和揀選堅定不移；你們若實行這幾樣，就決不會跌倒。</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467213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283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這樣，你們就得著充分的裝備，可以進入我們的主和救主耶穌基督永遠的國。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2924357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a:effectLst/>
                <a:latin typeface="楷体" panose="02010609060101010101" pitchFamily="49" charset="-122"/>
                <a:ea typeface="楷体" panose="02010609060101010101" pitchFamily="49" charset="-122"/>
              </a:rPr>
              <a:t>4:11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045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他所賜的，有作使徒的，有作先知的，有作傳福音的，也有作牧養和教導的，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0720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smtClean="0">
                <a:effectLst/>
                <a:latin typeface="楷体" panose="02010609060101010101" pitchFamily="49" charset="-122"/>
                <a:ea typeface="楷体" panose="02010609060101010101" pitchFamily="49" charset="-122"/>
              </a:rPr>
              <a:t>4:12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619006"/>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為的是要裝備聖徒，去承擔聖工，建立基督的身體；</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24835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smtClean="0">
                <a:effectLst/>
                <a:latin typeface="楷体" panose="02010609060101010101" pitchFamily="49" charset="-122"/>
                <a:ea typeface="楷体" panose="02010609060101010101" pitchFamily="49" charset="-122"/>
              </a:rPr>
              <a:t>4:13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直到我們眾人對　神的兒子都有一致的信仰和認識，可以長大成人，達到基督豐盛長成的身量；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418308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smtClean="0">
                <a:effectLst/>
                <a:latin typeface="楷体" panose="02010609060101010101" pitchFamily="49" charset="-122"/>
                <a:ea typeface="楷体" panose="02010609060101010101" pitchFamily="49" charset="-122"/>
              </a:rPr>
              <a:t>4:14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045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使我們不再作小孩子，中了人的詭計和騙人的手段，給異教之風搖撼，飄來飄去，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7174548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smtClean="0">
                <a:effectLst/>
                <a:latin typeface="楷体" panose="02010609060101010101" pitchFamily="49" charset="-122"/>
                <a:ea typeface="楷体" panose="02010609060101010101" pitchFamily="49" charset="-122"/>
              </a:rPr>
              <a:t>4:15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045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卻要在愛中過誠實的生活，在各方面長進，達到基督的身量。他是教會的頭，</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438652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smtClean="0">
                <a:effectLst/>
                <a:latin typeface="楷体" panose="02010609060101010101" pitchFamily="49" charset="-122"/>
                <a:ea typeface="楷体" panose="02010609060101010101" pitchFamily="49" charset="-122"/>
              </a:rPr>
              <a:t>4:16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全身靠著他，藉著每一個關節的支持，照著每部分的功用，配合聯繫起來，使身體漸漸長大，在愛中建立自</a:t>
            </a:r>
            <a:r>
              <a:rPr lang="zh-TW" altLang="en-US" sz="5400" dirty="0" smtClean="0">
                <a:latin typeface="楷体" panose="02010609060101010101" pitchFamily="49" charset="-122"/>
                <a:ea typeface="楷体" panose="02010609060101010101" pitchFamily="49" charset="-122"/>
              </a:rPr>
              <a:t>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418478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耶穌基督的僕人和使徒西門．彼得，寫信給那靠著我們的　神和救主耶穌基督的義，得著和我們同樣寶貴信心的人。</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180833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彼得後書 </a:t>
            </a:r>
            <a:r>
              <a:rPr lang="en-US" altLang="zh-TW"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045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願恩惠平安，因你們確實認識　神和我們的主耶穌，多多加給你們。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455516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436</TotalTime>
  <Words>2457</Words>
  <Application>Microsoft Office PowerPoint</Application>
  <PresentationFormat>On-screen Show (4:3)</PresentationFormat>
  <Paragraphs>107</Paragraphs>
  <Slides>18</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楷体</vt:lpstr>
      <vt:lpstr>Arial</vt:lpstr>
      <vt:lpstr>Calibri</vt:lpstr>
      <vt:lpstr>Courier New</vt:lpstr>
      <vt:lpstr>Trebuchet MS</vt:lpstr>
      <vt:lpstr>Wingdings</vt:lpstr>
      <vt:lpstr>1_Purple Template 1 Trebuchet</vt:lpstr>
      <vt:lpstr>White with Courier font for code slides</vt:lpstr>
      <vt:lpstr>以弗所書 4:11-16； 彼得後書 1:1-11</vt:lpstr>
      <vt:lpstr>以弗所書 4:11</vt:lpstr>
      <vt:lpstr>以弗所書 4:12</vt:lpstr>
      <vt:lpstr>以弗所書 4:13</vt:lpstr>
      <vt:lpstr>以弗所書 4:14</vt:lpstr>
      <vt:lpstr>以弗所書 4:15</vt:lpstr>
      <vt:lpstr>以弗所書 4:16</vt:lpstr>
      <vt:lpstr>彼得後書 1:1</vt:lpstr>
      <vt:lpstr>彼得後書 1:2</vt:lpstr>
      <vt:lpstr>彼得後書 1:3</vt:lpstr>
      <vt:lpstr>彼得後書 1:4</vt:lpstr>
      <vt:lpstr>彼得後書 1:5</vt:lpstr>
      <vt:lpstr>彼得後書 1:6</vt:lpstr>
      <vt:lpstr>彼得後書 1:7</vt:lpstr>
      <vt:lpstr>彼得後書 1:8</vt:lpstr>
      <vt:lpstr>彼得後書 1:9</vt:lpstr>
      <vt:lpstr>彼得後書 1:10</vt:lpstr>
      <vt:lpstr>彼得後書 1:11</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85</cp:revision>
  <dcterms:created xsi:type="dcterms:W3CDTF">2015-02-07T13:24:58Z</dcterms:created>
  <dcterms:modified xsi:type="dcterms:W3CDTF">2016-04-27T23:42:54Z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