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84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66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6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05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7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15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2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5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61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5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4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0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/>
              <a:t>讀</a:t>
            </a:r>
            <a:r>
              <a:rPr lang="zh-TW" altLang="en-US" sz="5400" b="1" dirty="0" smtClean="0"/>
              <a:t>經</a:t>
            </a:r>
            <a:r>
              <a:rPr lang="en-US" altLang="zh-TW" sz="5400" b="1" dirty="0" smtClean="0"/>
              <a:t/>
            </a:r>
            <a:br>
              <a:rPr lang="en-US" altLang="zh-TW" sz="5400" b="1" dirty="0" smtClean="0"/>
            </a:br>
            <a:r>
              <a:rPr lang="en-US" altLang="zh-TW" sz="5400" dirty="0"/>
              <a:t>-</a:t>
            </a:r>
            <a:r>
              <a:rPr lang="zh-TW" altLang="en-US" sz="5400" dirty="0"/>
              <a:t>撒母耳記上第一章</a:t>
            </a:r>
            <a:r>
              <a:rPr lang="en-US" altLang="zh-TW" sz="5400" dirty="0"/>
              <a:t>-</a:t>
            </a:r>
            <a:br>
              <a:rPr lang="en-US" altLang="zh-TW" sz="5400" dirty="0"/>
            </a:br>
            <a:r>
              <a:rPr lang="zh-TW" altLang="en-US" sz="5400" dirty="0"/>
              <a:t>經文摘</a:t>
            </a:r>
            <a:r>
              <a:rPr lang="zh-TW" altLang="en-US" sz="5400" dirty="0" smtClean="0"/>
              <a:t>要</a:t>
            </a:r>
            <a:endParaRPr lang="en-US" sz="54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" y="3602038"/>
            <a:ext cx="9144000" cy="2419200"/>
          </a:xfrm>
        </p:spPr>
        <p:txBody>
          <a:bodyPr>
            <a:noAutofit/>
          </a:bodyPr>
          <a:lstStyle/>
          <a:p>
            <a:r>
              <a:rPr lang="en-US" altLang="zh-TW" sz="5400" dirty="0" smtClean="0"/>
              <a:t>Scripture Reading</a:t>
            </a:r>
            <a:endParaRPr lang="en-US" sz="5400" dirty="0" smtClean="0">
              <a:latin typeface="+mj-lt"/>
              <a:ea typeface="+mj-ea"/>
              <a:cs typeface="+mj-cs"/>
            </a:endParaRPr>
          </a:p>
          <a:p>
            <a:r>
              <a:rPr lang="en-US" sz="5400" dirty="0" smtClean="0">
                <a:latin typeface="+mj-lt"/>
                <a:ea typeface="+mj-ea"/>
                <a:cs typeface="+mj-cs"/>
              </a:rPr>
              <a:t>Summary of </a:t>
            </a:r>
          </a:p>
          <a:p>
            <a:r>
              <a:rPr lang="en-US" sz="5400" dirty="0" smtClean="0">
                <a:latin typeface="+mj-lt"/>
                <a:ea typeface="+mj-ea"/>
                <a:cs typeface="+mj-cs"/>
              </a:rPr>
              <a:t>1 Samuel Chapter One</a:t>
            </a:r>
            <a:endParaRPr lang="en-US" sz="5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8895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880558"/>
            <a:ext cx="7886700" cy="4106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Remember me and allow me to have a little boy. 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求祢記念我，使我能生個男孩子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/>
              <a:t> 求祢記念我，通使我生一個查甫子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334954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880558"/>
            <a:ext cx="7886700" cy="4106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I will give him to you as a </a:t>
            </a:r>
            <a:r>
              <a:rPr lang="en-US" sz="4800" i="1" dirty="0" err="1"/>
              <a:t>Nazarite</a:t>
            </a:r>
            <a:r>
              <a:rPr lang="en-US" sz="4800" i="1" dirty="0"/>
              <a:t> priest.” 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我會把他奉獻給祢作拿細耳人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/>
              <a:t> 我欲家伊獻互祢作拿細耳人</a:t>
            </a:r>
            <a:r>
              <a:rPr lang="en-US" altLang="zh-TW" sz="4800" dirty="0"/>
              <a:t>(</a:t>
            </a:r>
            <a:r>
              <a:rPr lang="en-US" altLang="zh-TW" sz="4800" dirty="0" err="1"/>
              <a:t>Ná-sè-jín</a:t>
            </a:r>
            <a:r>
              <a:rPr lang="en-US" altLang="zh-TW" sz="4800" dirty="0"/>
              <a:t> </a:t>
            </a:r>
            <a:r>
              <a:rPr lang="en-US" altLang="zh-TW" sz="4800" dirty="0" err="1" smtClean="0"/>
              <a:t>lâng</a:t>
            </a:r>
            <a:r>
              <a:rPr lang="en-US" altLang="zh-TW" sz="4800" dirty="0"/>
              <a:t>)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386588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14068" y="1897811"/>
            <a:ext cx="8315864" cy="40893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The Lord heard Hannah’s prayer and gave her a baby boy.  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主垂聽哈拿的禱告，賜給了她一個男嬰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 smtClean="0"/>
              <a:t> 主</a:t>
            </a:r>
            <a:r>
              <a:rPr lang="zh-TW" altLang="en-US" sz="4800" dirty="0"/>
              <a:t>聽了哈拿的祈禱，賜互伊一個查甫嬰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302099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880558"/>
            <a:ext cx="7886700" cy="4106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She named him Samuel, which means, “ask of God.”  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她為他取名叫撒母耳，意思是「從  神求來的」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 smtClean="0"/>
              <a:t> 哈</a:t>
            </a:r>
            <a:r>
              <a:rPr lang="zh-TW" altLang="en-US" sz="4800" dirty="0"/>
              <a:t>拿甲伊起名叫撒母耳，意思就是「對上帝求來的」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355906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7804" y="1690689"/>
            <a:ext cx="8488392" cy="42964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When Samuel was still a little child, she brought him to Eli.  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當撒母耳還是個小男孩時，哈拿就把他帶到以利那裏去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/>
              <a:t>撒母耳邀閣是細漢查甫囝仔的時准，哈拿就甲伊導到以利遐去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134698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880558"/>
            <a:ext cx="7886700" cy="4106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Hannah said to the priest, “I asked God for this boy.   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她對祭司說</a:t>
            </a:r>
            <a:r>
              <a:rPr lang="zh-TW" altLang="en-US" sz="4800" dirty="0" smtClean="0"/>
              <a:t>：我</a:t>
            </a:r>
            <a:r>
              <a:rPr lang="zh-TW" altLang="en-US" sz="4800" dirty="0"/>
              <a:t>向  神求得了這個男孩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 smtClean="0"/>
              <a:t> 伊</a:t>
            </a:r>
            <a:r>
              <a:rPr lang="zh-TW" altLang="en-US" sz="4800" dirty="0"/>
              <a:t>對祭司講</a:t>
            </a:r>
            <a:r>
              <a:rPr lang="zh-TW" altLang="en-US" sz="4800" dirty="0" smtClean="0"/>
              <a:t>：我</a:t>
            </a:r>
            <a:r>
              <a:rPr lang="zh-TW" altLang="en-US" sz="4800" dirty="0"/>
              <a:t>對上帝求著這個查甫囝仔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15861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880558"/>
            <a:ext cx="7886700" cy="4106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I promised him to the Lord for all his life.    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我曾向  神許願將他的一生都獻給主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/>
              <a:t> 我識對上帝下願，欲將伊一世人奉獻互主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329499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880558"/>
            <a:ext cx="7886700" cy="4106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Let him stay here with you and grow up in God’s house.”    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願你讓他與你同住在這裡，使他在  神的家中長</a:t>
            </a:r>
            <a:r>
              <a:rPr lang="zh-TW" altLang="en-US" sz="4800" dirty="0" smtClean="0"/>
              <a:t>大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/>
              <a:t> 今願你互伊及你佇遮作夥，通互伊佇上帝的家大漢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17562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10551" y="1932317"/>
            <a:ext cx="8540151" cy="40548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So little Samuel stayed in Shiloh, helping Eli, the old priest.     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所以，小撒母耳就留在示羅，幫助老祭司以利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/>
              <a:t> 對按呢，撒母耳就店佇示羅，協助老祭司以利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241112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880558"/>
            <a:ext cx="7886700" cy="4106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Eli’s own sons were priests, but they were also crooks.    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以利自己的兒子們也是祭司，但他們很詭詐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/>
              <a:t> 以利家己的子兒麻是祭司，總</a:t>
            </a:r>
            <a:r>
              <a:rPr lang="zh-TW" altLang="en-US" sz="4800" dirty="0" smtClean="0"/>
              <a:t>是他</a:t>
            </a:r>
            <a:r>
              <a:rPr lang="zh-TW" altLang="en-US" sz="4800" dirty="0"/>
              <a:t>們</a:t>
            </a:r>
            <a:r>
              <a:rPr lang="zh-TW" altLang="en-US" sz="4800" dirty="0" smtClean="0"/>
              <a:t>真</a:t>
            </a:r>
            <a:r>
              <a:rPr lang="zh-TW" altLang="en-US" sz="4800" dirty="0"/>
              <a:t>彎曲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109016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2035832"/>
            <a:ext cx="7886700" cy="39513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 smtClean="0"/>
              <a:t>There </a:t>
            </a:r>
            <a:r>
              <a:rPr lang="en-US" sz="4800" i="1" dirty="0"/>
              <a:t>was once a priest and judge of Israel named Eli.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 smtClean="0"/>
              <a:t>以</a:t>
            </a:r>
            <a:r>
              <a:rPr lang="zh-TW" altLang="en-US" sz="4800" dirty="0"/>
              <a:t>色列人中曾有一個祭司兼士師名叫以</a:t>
            </a:r>
            <a:r>
              <a:rPr lang="zh-TW" altLang="en-US" sz="4800" dirty="0" smtClean="0"/>
              <a:t>利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 smtClean="0"/>
              <a:t>以</a:t>
            </a:r>
            <a:r>
              <a:rPr lang="zh-TW" altLang="en-US" sz="4800" dirty="0"/>
              <a:t>色列人中間有一個人叫做以利</a:t>
            </a:r>
            <a:endParaRPr lang="en-US" altLang="zh-TW" sz="4800" dirty="0" smtClean="0"/>
          </a:p>
          <a:p>
            <a:pPr marL="0" indent="0"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880558"/>
            <a:ext cx="7886700" cy="4106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So Samuel was a comfort to Eli.    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撒母耳就成了以利的安慰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/>
              <a:t> 撒母耳就變作以利的安慰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354781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2035832"/>
            <a:ext cx="7886700" cy="39513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He and his sons served God in the tabernacle at Shiloh</a:t>
            </a:r>
            <a:r>
              <a:rPr lang="en-US" sz="4800" i="1" dirty="0" smtClean="0"/>
              <a:t>.</a:t>
            </a:r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他和他的兩個兒子</a:t>
            </a:r>
            <a:r>
              <a:rPr lang="zh-TW" altLang="en-US" sz="4800" dirty="0" smtClean="0"/>
              <a:t>在示羅</a:t>
            </a:r>
            <a:r>
              <a:rPr lang="zh-TW" altLang="en-US" sz="4800" dirty="0"/>
              <a:t>的會幕服事    神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/>
              <a:t> 伊是祭司閣兼作士師</a:t>
            </a:r>
            <a:endParaRPr lang="en-US" altLang="zh-TW" sz="4800" dirty="0" smtClean="0"/>
          </a:p>
          <a:p>
            <a:pPr marL="0" indent="0"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9715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0" y="1552755"/>
            <a:ext cx="9144000" cy="44344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Every year a man named </a:t>
            </a:r>
            <a:r>
              <a:rPr lang="en-US" sz="4800" i="1" dirty="0" err="1"/>
              <a:t>Elkanah</a:t>
            </a:r>
            <a:r>
              <a:rPr lang="en-US" sz="4800" i="1" dirty="0"/>
              <a:t> and his family worshiped there.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有一個名叫以利加拿的人每年和他的家人都到示羅去敬拜    </a:t>
            </a:r>
            <a:r>
              <a:rPr lang="zh-TW" altLang="en-US" sz="4800" dirty="0" smtClean="0"/>
              <a:t>神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/>
              <a:t> 有一個人名叫以利加拿，此人及伊的家逐年攏去遐敬拜上</a:t>
            </a:r>
            <a:r>
              <a:rPr lang="zh-TW" altLang="en-US" sz="4800" dirty="0" smtClean="0"/>
              <a:t>帝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398413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10551" y="1880558"/>
            <a:ext cx="8522897" cy="4106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Like many men in those days, </a:t>
            </a:r>
            <a:r>
              <a:rPr lang="en-US" sz="4800" i="1" dirty="0" err="1"/>
              <a:t>Elkanah</a:t>
            </a:r>
            <a:r>
              <a:rPr lang="en-US" sz="4800" i="1" dirty="0"/>
              <a:t> has two wives.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在那個時代許多男人都有兩個妻子，以利加拿也一樣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/>
              <a:t> 佇許個時代真多查甫人攏有二個某，以利加拿也仝</a:t>
            </a:r>
            <a:r>
              <a:rPr lang="zh-TW" altLang="en-US" sz="4800" dirty="0" smtClean="0"/>
              <a:t>款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392539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880558"/>
            <a:ext cx="7886700" cy="4106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One had children. The other, named Hannah did not. 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其中一個有孩子，另一個名叫哈拿的卻沒有孩子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/>
              <a:t> 一個有子兒，另外一個叫做哈拿，卻是無子兒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150122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880558"/>
            <a:ext cx="7886700" cy="4106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Hannah often cried because she couldn’t have children. 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哈拿因為不能生育，就常常哭</a:t>
            </a:r>
            <a:r>
              <a:rPr lang="zh-TW" altLang="en-US" sz="4800" dirty="0" smtClean="0"/>
              <a:t>泣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/>
              <a:t> 因為哈</a:t>
            </a:r>
            <a:r>
              <a:rPr lang="zh-TW" altLang="en-US" sz="4800" dirty="0" smtClean="0"/>
              <a:t>拿</a:t>
            </a:r>
            <a:r>
              <a:rPr lang="zh-TW" altLang="en-US" sz="4800" dirty="0"/>
              <a:t>袂</a:t>
            </a:r>
            <a:r>
              <a:rPr lang="zh-TW" altLang="en-US" sz="4800" dirty="0" smtClean="0"/>
              <a:t>生</a:t>
            </a:r>
            <a:r>
              <a:rPr lang="zh-TW" altLang="en-US" sz="4800" dirty="0"/>
              <a:t>，就常常啼哭。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111082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45057" y="1535502"/>
            <a:ext cx="8436633" cy="445167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One year at Shiloh, Eli saw Hannah praying outside the tabernacle, 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有一年，以利看見哈拿在示羅的會幕外面禱告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/>
              <a:t> 有一冬，以利看到哈拿佇示羅的會幕外口在祈禱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3820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/>
              <a:t>撒母耳記</a:t>
            </a:r>
            <a:r>
              <a:rPr lang="zh-TW" altLang="en-US" sz="4800" b="1" dirty="0" smtClean="0"/>
              <a:t>上 </a:t>
            </a:r>
            <a:r>
              <a:rPr lang="en-US" altLang="zh-TW" sz="4800" b="1" dirty="0" smtClean="0"/>
              <a:t>1 </a:t>
            </a:r>
            <a:r>
              <a:rPr lang="en-US" sz="4800" b="1" dirty="0" smtClean="0"/>
              <a:t>Samuel Chapter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880558"/>
            <a:ext cx="7886700" cy="4106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“O Lord,” she said, “Look how sad I am. 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en-US" sz="4800" dirty="0" smtClean="0"/>
              <a:t>(</a:t>
            </a:r>
            <a:r>
              <a:rPr lang="zh-TW" altLang="en-US" sz="4800" dirty="0"/>
              <a:t>華</a:t>
            </a:r>
            <a:r>
              <a:rPr lang="en-US" sz="4800" dirty="0" smtClean="0"/>
              <a:t>)</a:t>
            </a:r>
            <a:r>
              <a:rPr lang="zh-TW" altLang="en-US" sz="4800" dirty="0"/>
              <a:t> 她說</a:t>
            </a:r>
            <a:r>
              <a:rPr lang="zh-TW" altLang="en-US" sz="4800" dirty="0" smtClean="0"/>
              <a:t>：主</a:t>
            </a:r>
            <a:r>
              <a:rPr lang="zh-TW" altLang="en-US" sz="4800" dirty="0"/>
              <a:t>阿，祢看我是多麼的傷心</a:t>
            </a:r>
            <a:endParaRPr lang="en-US" altLang="zh-TW" sz="4800" dirty="0" smtClean="0"/>
          </a:p>
          <a:p>
            <a:pPr marL="0" indent="0" algn="ctr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/>
              <a:t> 伊講</a:t>
            </a:r>
            <a:r>
              <a:rPr lang="zh-TW" altLang="en-US" sz="4800" dirty="0" smtClean="0"/>
              <a:t>：主</a:t>
            </a:r>
            <a:r>
              <a:rPr lang="zh-TW" altLang="en-US" sz="4800" dirty="0"/>
              <a:t>阿，祢看我遮呢艱苦</a:t>
            </a:r>
            <a:endParaRPr lang="en-US" altLang="zh-TW" sz="4800" dirty="0" smtClean="0"/>
          </a:p>
        </p:txBody>
      </p:sp>
    </p:spTree>
    <p:extLst>
      <p:ext uri="{BB962C8B-B14F-4D97-AF65-F5344CB8AC3E}">
        <p14:creationId xmlns:p14="http://schemas.microsoft.com/office/powerpoint/2010/main" val="241956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1194</Words>
  <Application>Microsoft Office PowerPoint</Application>
  <PresentationFormat>On-screen Show (4:3)</PresentationFormat>
  <Paragraphs>80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新細明體</vt:lpstr>
      <vt:lpstr>Arial</vt:lpstr>
      <vt:lpstr>Calibri</vt:lpstr>
      <vt:lpstr>Calibri Light</vt:lpstr>
      <vt:lpstr>Office Theme</vt:lpstr>
      <vt:lpstr>讀經 -撒母耳記上第一章- 經文摘要</vt:lpstr>
      <vt:lpstr>撒母耳記上 1 Samuel Chapter</vt:lpstr>
      <vt:lpstr>撒母耳記上 1 Samuel Chapter</vt:lpstr>
      <vt:lpstr>撒母耳記上 1 Samuel Chapter</vt:lpstr>
      <vt:lpstr>撒母耳記上 1 Samuel Chapter</vt:lpstr>
      <vt:lpstr>撒母耳記上 1 Samuel Chapter</vt:lpstr>
      <vt:lpstr>撒母耳記上 1 Samuel Chapter</vt:lpstr>
      <vt:lpstr>撒母耳記上 1 Samuel Chapter</vt:lpstr>
      <vt:lpstr>撒母耳記上 1 Samuel Chapter</vt:lpstr>
      <vt:lpstr>撒母耳記上 1 Samuel Chapter</vt:lpstr>
      <vt:lpstr>撒母耳記上 1 Samuel Chapter</vt:lpstr>
      <vt:lpstr>撒母耳記上 1 Samuel Chapter</vt:lpstr>
      <vt:lpstr>撒母耳記上 1 Samuel Chapter</vt:lpstr>
      <vt:lpstr>撒母耳記上 1 Samuel Chapter</vt:lpstr>
      <vt:lpstr>撒母耳記上 1 Samuel Chapter</vt:lpstr>
      <vt:lpstr>撒母耳記上 1 Samuel Chapter</vt:lpstr>
      <vt:lpstr>撒母耳記上 1 Samuel Chapter</vt:lpstr>
      <vt:lpstr>撒母耳記上 1 Samuel Chapter</vt:lpstr>
      <vt:lpstr>撒母耳記上 1 Samuel Chapter</vt:lpstr>
      <vt:lpstr>撒母耳記上 1 Samuel Chapter</vt:lpstr>
    </vt:vector>
  </TitlesOfParts>
  <Company>NYC Environmental Protection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全然為祢 Only for You</dc:title>
  <dc:creator>Chen, Yuanching</dc:creator>
  <cp:lastModifiedBy>Chen, Yuanching</cp:lastModifiedBy>
  <cp:revision>17</cp:revision>
  <dcterms:created xsi:type="dcterms:W3CDTF">2016-05-06T01:48:33Z</dcterms:created>
  <dcterms:modified xsi:type="dcterms:W3CDTF">2016-05-07T02:26:52Z</dcterms:modified>
</cp:coreProperties>
</file>