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4"/>
  </p:notesMasterIdLst>
  <p:sldIdLst>
    <p:sldId id="296" r:id="rId4"/>
    <p:sldId id="297" r:id="rId5"/>
    <p:sldId id="302" r:id="rId6"/>
    <p:sldId id="314" r:id="rId7"/>
    <p:sldId id="304" r:id="rId8"/>
    <p:sldId id="306" r:id="rId9"/>
    <p:sldId id="307" r:id="rId10"/>
    <p:sldId id="308" r:id="rId11"/>
    <p:sldId id="309" r:id="rId12"/>
    <p:sldId id="31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6/23/2016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6/23/2016 11:32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639858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6/23/2016 11:32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3542991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6/23/2016 11:32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6/23/2016 11:32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22003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6/23/2016 11:32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169077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6/23/2016 11:32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8888978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6/23/2016 11:32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42069725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6/23/2016 11:32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39004842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6/23/2016 11:32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42026832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6/23/2016 11:32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782907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9800"/>
            <a:ext cx="7681913" cy="3429000"/>
          </a:xfrm>
        </p:spPr>
        <p:txBody>
          <a:bodyPr/>
          <a:lstStyle/>
          <a:p>
            <a:pPr algn="ctr">
              <a:lnSpc>
                <a:spcPct val="100000"/>
              </a:lnSpc>
            </a:pPr>
            <a:r>
              <a:rPr lang="zh-TW" altLang="en-US" dirty="0">
                <a:effectLst/>
                <a:latin typeface="楷体" panose="02010609060101010101" pitchFamily="49" charset="-122"/>
                <a:ea typeface="楷体" panose="02010609060101010101" pitchFamily="49" charset="-122"/>
              </a:rPr>
              <a:t>出埃及</a:t>
            </a:r>
            <a:r>
              <a:rPr lang="zh-TW" altLang="en-US" dirty="0" smtClean="0">
                <a:effectLst/>
                <a:latin typeface="楷体" panose="02010609060101010101" pitchFamily="49" charset="-122"/>
                <a:ea typeface="楷体" panose="02010609060101010101" pitchFamily="49" charset="-122"/>
              </a:rPr>
              <a:t>記 </a:t>
            </a:r>
            <a:r>
              <a:rPr lang="en-US" altLang="zh-TW" dirty="0" smtClean="0">
                <a:effectLst/>
                <a:latin typeface="楷体" panose="02010609060101010101" pitchFamily="49" charset="-122"/>
                <a:ea typeface="楷体" panose="02010609060101010101" pitchFamily="49" charset="-122"/>
              </a:rPr>
              <a:t>3:2,13-14;</a:t>
            </a:r>
            <a:br>
              <a:rPr lang="en-US" altLang="zh-TW" dirty="0" smtClean="0">
                <a:effectLst/>
                <a:latin typeface="楷体" panose="02010609060101010101" pitchFamily="49" charset="-122"/>
                <a:ea typeface="楷体" panose="02010609060101010101" pitchFamily="49" charset="-122"/>
              </a:rPr>
            </a:br>
            <a:r>
              <a:rPr lang="zh-TW" altLang="en-US" dirty="0" smtClean="0">
                <a:effectLst/>
                <a:latin typeface="楷体" panose="02010609060101010101" pitchFamily="49" charset="-122"/>
                <a:ea typeface="楷体" panose="02010609060101010101" pitchFamily="49" charset="-122"/>
              </a:rPr>
              <a:t>約</a:t>
            </a:r>
            <a:r>
              <a:rPr lang="zh-TW" altLang="en-US" dirty="0">
                <a:effectLst/>
                <a:latin typeface="楷体" panose="02010609060101010101" pitchFamily="49" charset="-122"/>
                <a:ea typeface="楷体" panose="02010609060101010101" pitchFamily="49" charset="-122"/>
              </a:rPr>
              <a:t>翰福</a:t>
            </a:r>
            <a:r>
              <a:rPr lang="zh-TW" altLang="en-US" dirty="0" smtClean="0">
                <a:effectLst/>
                <a:latin typeface="楷体" panose="02010609060101010101" pitchFamily="49" charset="-122"/>
                <a:ea typeface="楷体" panose="02010609060101010101" pitchFamily="49" charset="-122"/>
              </a:rPr>
              <a:t>音 </a:t>
            </a:r>
            <a:r>
              <a:rPr lang="en-US" altLang="zh-TW" dirty="0" smtClean="0">
                <a:effectLst/>
                <a:latin typeface="楷体" panose="02010609060101010101" pitchFamily="49" charset="-122"/>
                <a:ea typeface="楷体" panose="02010609060101010101" pitchFamily="49" charset="-122"/>
              </a:rPr>
              <a:t>1:29; 8:58</a:t>
            </a:r>
            <a:r>
              <a:rPr lang="en-US" altLang="zh-TW" dirty="0">
                <a:effectLst/>
                <a:latin typeface="楷体" panose="02010609060101010101" pitchFamily="49" charset="-122"/>
                <a:ea typeface="楷体" panose="02010609060101010101" pitchFamily="49" charset="-122"/>
              </a:rPr>
              <a:t>; </a:t>
            </a:r>
            <a:r>
              <a:rPr lang="en-US" altLang="zh-TW" dirty="0" smtClean="0">
                <a:effectLst/>
                <a:latin typeface="楷体" panose="02010609060101010101" pitchFamily="49" charset="-122"/>
                <a:ea typeface="楷体" panose="02010609060101010101" pitchFamily="49" charset="-122"/>
              </a:rPr>
              <a:t>20:24-27</a:t>
            </a:r>
            <a:r>
              <a:rPr lang="zh-TW" altLang="en-US" dirty="0" smtClean="0">
                <a:effectLst/>
                <a:latin typeface="楷体" panose="02010609060101010101" pitchFamily="49" charset="-122"/>
                <a:ea typeface="楷体" panose="02010609060101010101" pitchFamily="49" charset="-122"/>
              </a:rPr>
              <a:t>；</a:t>
            </a:r>
            <a:endParaRPr lang="en-US" altLang="zh-TW"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9888813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約翰福音 </a:t>
            </a:r>
            <a:r>
              <a:rPr lang="en-US" altLang="zh-TW" sz="5400" dirty="0" smtClean="0">
                <a:effectLst/>
                <a:latin typeface="楷体" panose="02010609060101010101" pitchFamily="49" charset="-122"/>
                <a:ea typeface="楷体" panose="02010609060101010101" pitchFamily="49" charset="-122"/>
              </a:rPr>
              <a:t>20:27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57400"/>
            <a:ext cx="8382000" cy="2991588"/>
          </a:xfrm>
        </p:spPr>
        <p:txBody>
          <a:bodyPr/>
          <a:lstStyle/>
          <a:p>
            <a:pPr marL="0" indent="0" algn="ctr">
              <a:buNone/>
            </a:pPr>
            <a:r>
              <a:rPr lang="zh-TW" altLang="en-US" sz="5400" dirty="0">
                <a:latin typeface="楷体" panose="02010609060101010101" pitchFamily="49" charset="-122"/>
                <a:ea typeface="楷体" panose="02010609060101010101" pitchFamily="49" charset="-122"/>
              </a:rPr>
              <a:t>然後對多馬說：“把你的指頭放在這裡，看看我的手</a:t>
            </a:r>
            <a:r>
              <a:rPr lang="zh-TW" altLang="en-US" sz="5400" dirty="0" smtClean="0">
                <a:latin typeface="楷体" panose="02010609060101010101" pitchFamily="49" charset="-122"/>
                <a:ea typeface="楷体" panose="02010609060101010101" pitchFamily="49" charset="-122"/>
              </a:rPr>
              <a:t>吧</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伸</a:t>
            </a:r>
            <a:r>
              <a:rPr lang="zh-TW" altLang="en-US" sz="5400" dirty="0">
                <a:latin typeface="楷体" panose="02010609060101010101" pitchFamily="49" charset="-122"/>
                <a:ea typeface="楷体" panose="02010609060101010101" pitchFamily="49" charset="-122"/>
              </a:rPr>
              <a:t>出你的手來，探探我的肋旁！不要疑惑，只要信！”</a:t>
            </a:r>
            <a:endParaRPr lang="en-US" altLang="zh-TW" sz="54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4486486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出埃及記 </a:t>
            </a:r>
            <a:r>
              <a:rPr lang="en-US" altLang="zh-TW" sz="5400" dirty="0" smtClean="0">
                <a:effectLst/>
                <a:latin typeface="楷体" panose="02010609060101010101" pitchFamily="49" charset="-122"/>
                <a:ea typeface="楷体" panose="02010609060101010101" pitchFamily="49" charset="-122"/>
              </a:rPr>
              <a:t>3:2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57400"/>
            <a:ext cx="8382000" cy="2991588"/>
          </a:xfrm>
        </p:spPr>
        <p:txBody>
          <a:bodyPr/>
          <a:lstStyle/>
          <a:p>
            <a:pPr marL="0" indent="0" algn="ctr">
              <a:buNone/>
            </a:pPr>
            <a:r>
              <a:rPr lang="zh-TW" altLang="en-US" sz="5400" dirty="0">
                <a:latin typeface="楷体" panose="02010609060101010101" pitchFamily="49" charset="-122"/>
                <a:ea typeface="楷体" panose="02010609060101010101" pitchFamily="49" charset="-122"/>
              </a:rPr>
              <a:t>耶和華的使者從荊棘叢裡的火燄中向摩西顯現。摩西觀看，看見荊棘被火燒著，卻沒有燒毀。</a:t>
            </a:r>
            <a:endParaRPr lang="en-US" altLang="zh-TW" sz="54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2483121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出埃及記 </a:t>
            </a:r>
            <a:r>
              <a:rPr lang="en-US" altLang="zh-TW" sz="5400" dirty="0" smtClean="0">
                <a:effectLst/>
                <a:latin typeface="楷体" panose="02010609060101010101" pitchFamily="49" charset="-122"/>
                <a:ea typeface="楷体" panose="02010609060101010101" pitchFamily="49" charset="-122"/>
              </a:rPr>
              <a:t>3:13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24000"/>
            <a:ext cx="8382000" cy="4487382"/>
          </a:xfrm>
        </p:spPr>
        <p:txBody>
          <a:bodyPr/>
          <a:lstStyle/>
          <a:p>
            <a:pPr marL="0" indent="0" algn="ctr">
              <a:buNone/>
            </a:pPr>
            <a:r>
              <a:rPr lang="zh-TW" altLang="en-US" sz="5400" dirty="0">
                <a:latin typeface="楷体" panose="02010609060101010101" pitchFamily="49" charset="-122"/>
                <a:ea typeface="楷体" panose="02010609060101010101" pitchFamily="49" charset="-122"/>
              </a:rPr>
              <a:t>摩西對　神說：“我到以色列人那裡，對他們說：‘你們祖宗的　神差遣我到你們這裡來’，他們必問我：‘他叫甚麼名字？’我要對他們說甚麼呢？”</a:t>
            </a:r>
            <a:endParaRPr lang="en-US" altLang="zh-TW" sz="54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50871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出埃及記 </a:t>
            </a:r>
            <a:r>
              <a:rPr lang="en-US" altLang="zh-TW" sz="5400" dirty="0" smtClean="0">
                <a:effectLst/>
                <a:latin typeface="楷体" panose="02010609060101010101" pitchFamily="49" charset="-122"/>
                <a:ea typeface="楷体" panose="02010609060101010101" pitchFamily="49" charset="-122"/>
              </a:rPr>
              <a:t>3:14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52600"/>
            <a:ext cx="8382000" cy="3739485"/>
          </a:xfrm>
        </p:spPr>
        <p:txBody>
          <a:bodyPr/>
          <a:lstStyle/>
          <a:p>
            <a:pPr marL="0" indent="0" algn="ctr">
              <a:buNone/>
            </a:pPr>
            <a:r>
              <a:rPr lang="zh-TW" altLang="en-US" sz="5400" dirty="0">
                <a:latin typeface="楷体" panose="02010609060101010101" pitchFamily="49" charset="-122"/>
                <a:ea typeface="楷体" panose="02010609060101010101" pitchFamily="49" charset="-122"/>
              </a:rPr>
              <a:t>　神回答摩西：“我是‘自有永有者’。”又說：“你要對以色列人這樣說：‘那自有者派我到你們這裡來。’”</a:t>
            </a:r>
            <a:endParaRPr lang="en-US" altLang="zh-TW" sz="54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985453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約翰福音 </a:t>
            </a:r>
            <a:r>
              <a:rPr lang="en-US" altLang="zh-TW" sz="5400" dirty="0" smtClean="0">
                <a:effectLst/>
                <a:latin typeface="楷体" panose="02010609060101010101" pitchFamily="49" charset="-122"/>
                <a:ea typeface="楷体" panose="02010609060101010101" pitchFamily="49" charset="-122"/>
              </a:rPr>
              <a:t>1:29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28309"/>
            <a:ext cx="8382000" cy="2243691"/>
          </a:xfrm>
        </p:spPr>
        <p:txBody>
          <a:bodyPr/>
          <a:lstStyle/>
          <a:p>
            <a:pPr marL="0" indent="0" algn="ctr">
              <a:buNone/>
            </a:pPr>
            <a:r>
              <a:rPr lang="zh-TW" altLang="en-US" sz="5400" dirty="0">
                <a:latin typeface="楷体" panose="02010609060101010101" pitchFamily="49" charset="-122"/>
                <a:ea typeface="楷体" panose="02010609060101010101" pitchFamily="49" charset="-122"/>
              </a:rPr>
              <a:t>第二天，約翰見耶穌迎面而來，就說：“看哪，　神的羊羔，是除去世人的罪孽</a:t>
            </a:r>
            <a:r>
              <a:rPr lang="zh-TW" altLang="en-US" sz="5400" dirty="0" smtClean="0">
                <a:latin typeface="楷体" panose="02010609060101010101" pitchFamily="49" charset="-122"/>
                <a:ea typeface="楷体" panose="02010609060101010101" pitchFamily="49" charset="-122"/>
              </a:rPr>
              <a:t>的</a:t>
            </a:r>
            <a:r>
              <a:rPr lang="en-US" altLang="zh-TW" sz="5400" dirty="0" smtClean="0">
                <a:latin typeface="楷体" panose="02010609060101010101" pitchFamily="49" charset="-122"/>
                <a:ea typeface="楷体" panose="02010609060101010101" pitchFamily="49" charset="-122"/>
              </a:rPr>
              <a:t>!</a:t>
            </a:r>
          </a:p>
        </p:txBody>
      </p:sp>
    </p:spTree>
    <p:extLst>
      <p:ext uri="{BB962C8B-B14F-4D97-AF65-F5344CB8AC3E}">
        <p14:creationId xmlns:p14="http://schemas.microsoft.com/office/powerpoint/2010/main" val="33053988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約翰福音 </a:t>
            </a:r>
            <a:r>
              <a:rPr lang="en-US" altLang="zh-TW" sz="5400" dirty="0" smtClean="0">
                <a:effectLst/>
                <a:latin typeface="楷体" panose="02010609060101010101" pitchFamily="49" charset="-122"/>
                <a:ea typeface="楷体" panose="02010609060101010101" pitchFamily="49" charset="-122"/>
              </a:rPr>
              <a:t>8:58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28309"/>
            <a:ext cx="8382000" cy="2243691"/>
          </a:xfrm>
        </p:spPr>
        <p:txBody>
          <a:bodyPr/>
          <a:lstStyle/>
          <a:p>
            <a:pPr marL="0" indent="0" algn="ctr">
              <a:buNone/>
            </a:pPr>
            <a:r>
              <a:rPr lang="zh-TW" altLang="en-US" sz="5400" dirty="0">
                <a:latin typeface="楷体" panose="02010609060101010101" pitchFamily="49" charset="-122"/>
                <a:ea typeface="楷体" panose="02010609060101010101" pitchFamily="49" charset="-122"/>
              </a:rPr>
              <a:t>耶穌說：“我實實在在告訴你們，亞伯拉罕出生以前，我已經存在了。”</a:t>
            </a:r>
            <a:endParaRPr lang="en-US" altLang="zh-TW" sz="54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9867274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約翰福音 </a:t>
            </a:r>
            <a:r>
              <a:rPr lang="en-US" altLang="zh-TW" sz="5400" dirty="0">
                <a:effectLst/>
                <a:latin typeface="楷体" panose="02010609060101010101" pitchFamily="49" charset="-122"/>
                <a:ea typeface="楷体" panose="02010609060101010101" pitchFamily="49" charset="-122"/>
              </a:rPr>
              <a:t>20:24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57400"/>
            <a:ext cx="8382000" cy="2991588"/>
          </a:xfrm>
        </p:spPr>
        <p:txBody>
          <a:bodyPr/>
          <a:lstStyle/>
          <a:p>
            <a:pPr marL="0" indent="0" algn="ctr">
              <a:buNone/>
            </a:pPr>
            <a:r>
              <a:rPr lang="zh-TW" altLang="en-US" sz="5400" dirty="0">
                <a:latin typeface="楷体" panose="02010609060101010101" pitchFamily="49" charset="-122"/>
                <a:ea typeface="楷体" panose="02010609060101010101" pitchFamily="49" charset="-122"/>
              </a:rPr>
              <a:t>十二個門徒中，有一個稱為“雙生子”的多馬。耶穌來的時候，他沒有和門徒在一起。</a:t>
            </a:r>
            <a:endParaRPr lang="en-US" altLang="zh-TW" sz="54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5973359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約翰福音 </a:t>
            </a:r>
            <a:r>
              <a:rPr lang="en-US" altLang="zh-TW" sz="5400" dirty="0" smtClean="0">
                <a:effectLst/>
                <a:latin typeface="楷体" panose="02010609060101010101" pitchFamily="49" charset="-122"/>
                <a:ea typeface="楷体" panose="02010609060101010101" pitchFamily="49" charset="-122"/>
              </a:rPr>
              <a:t>20:25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24000"/>
            <a:ext cx="8382000" cy="4487382"/>
          </a:xfrm>
        </p:spPr>
        <p:txBody>
          <a:bodyPr/>
          <a:lstStyle/>
          <a:p>
            <a:pPr marL="0" indent="0" algn="ctr">
              <a:buNone/>
            </a:pPr>
            <a:r>
              <a:rPr lang="zh-TW" altLang="en-US" sz="5400" dirty="0">
                <a:latin typeface="楷体" panose="02010609060101010101" pitchFamily="49" charset="-122"/>
                <a:ea typeface="楷体" panose="02010609060101010101" pitchFamily="49" charset="-122"/>
              </a:rPr>
              <a:t>其他的門徒對他說：“我們已經見過主了。”多馬對他們說：“除非我親眼看見他手上的釘痕，用我的指頭探入那釘痕，又用我的手探入他的肋旁，我決不相信。”</a:t>
            </a:r>
            <a:endParaRPr lang="en-US" altLang="zh-TW" sz="54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5534755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約翰福音 </a:t>
            </a:r>
            <a:r>
              <a:rPr lang="en-US" altLang="zh-TW" sz="5400" dirty="0" smtClean="0">
                <a:effectLst/>
                <a:latin typeface="楷体" panose="02010609060101010101" pitchFamily="49" charset="-122"/>
                <a:ea typeface="楷体" panose="02010609060101010101" pitchFamily="49" charset="-122"/>
              </a:rPr>
              <a:t>20:26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52600"/>
            <a:ext cx="8382000" cy="3739485"/>
          </a:xfrm>
        </p:spPr>
        <p:txBody>
          <a:bodyPr/>
          <a:lstStyle/>
          <a:p>
            <a:pPr marL="0" indent="0" algn="ctr">
              <a:buNone/>
            </a:pPr>
            <a:r>
              <a:rPr lang="zh-TW" altLang="en-US" sz="5400" dirty="0">
                <a:latin typeface="楷体" panose="02010609060101010101" pitchFamily="49" charset="-122"/>
                <a:ea typeface="楷体" panose="02010609060101010101" pitchFamily="49" charset="-122"/>
              </a:rPr>
              <a:t>過了八天，門徒又在屋子</a:t>
            </a:r>
            <a:r>
              <a:rPr lang="zh-TW" altLang="en-US" sz="5400" dirty="0" smtClean="0">
                <a:latin typeface="楷体" panose="02010609060101010101" pitchFamily="49" charset="-122"/>
                <a:ea typeface="楷体" panose="02010609060101010101" pitchFamily="49" charset="-122"/>
              </a:rPr>
              <a:t>裡</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多</a:t>
            </a:r>
            <a:r>
              <a:rPr lang="zh-TW" altLang="en-US" sz="5400" dirty="0">
                <a:latin typeface="楷体" panose="02010609060101010101" pitchFamily="49" charset="-122"/>
                <a:ea typeface="楷体" panose="02010609060101010101" pitchFamily="49" charset="-122"/>
              </a:rPr>
              <a:t>馬也和他們在一起。門戶都關上了。耶穌來了，站在他們中間，說：“願你們平安。”</a:t>
            </a:r>
            <a:endParaRPr lang="en-US" altLang="zh-TW" sz="54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0965336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472</TotalTime>
  <Words>1368</Words>
  <Application>Microsoft Office PowerPoint</Application>
  <PresentationFormat>On-screen Show (4:3)</PresentationFormat>
  <Paragraphs>59</Paragraphs>
  <Slides>10</Slides>
  <Notes>10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10</vt:i4>
      </vt:variant>
    </vt:vector>
  </HeadingPairs>
  <TitlesOfParts>
    <vt:vector size="18" baseType="lpstr">
      <vt:lpstr>楷体</vt:lpstr>
      <vt:lpstr>Arial</vt:lpstr>
      <vt:lpstr>Calibri</vt:lpstr>
      <vt:lpstr>Courier New</vt:lpstr>
      <vt:lpstr>Trebuchet MS</vt:lpstr>
      <vt:lpstr>Wingdings</vt:lpstr>
      <vt:lpstr>1_Purple Template 1 Trebuchet</vt:lpstr>
      <vt:lpstr>White with Courier font for code slides</vt:lpstr>
      <vt:lpstr>出埃及記 3:2,13-14; 約翰福音 1:29; 8:58; 20:24-27；</vt:lpstr>
      <vt:lpstr>出埃及記 3:2</vt:lpstr>
      <vt:lpstr>出埃及記 3:13</vt:lpstr>
      <vt:lpstr>出埃及記 3:14</vt:lpstr>
      <vt:lpstr>約翰福音 1:29</vt:lpstr>
      <vt:lpstr>約翰福音 8:58</vt:lpstr>
      <vt:lpstr>約翰福音 20:24</vt:lpstr>
      <vt:lpstr>約翰福音 20:25</vt:lpstr>
      <vt:lpstr>約翰福音 20:26</vt:lpstr>
      <vt:lpstr>約翰福音 20:27</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105</cp:revision>
  <dcterms:created xsi:type="dcterms:W3CDTF">2015-02-07T13:24:58Z</dcterms:created>
  <dcterms:modified xsi:type="dcterms:W3CDTF">2016-06-24T03:32:31Z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