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96" r:id="rId4"/>
    <p:sldId id="297" r:id="rId5"/>
    <p:sldId id="302" r:id="rId6"/>
    <p:sldId id="309" r:id="rId7"/>
    <p:sldId id="304" r:id="rId8"/>
    <p:sldId id="305" r:id="rId9"/>
    <p:sldId id="306" r:id="rId10"/>
    <p:sldId id="307" r:id="rId11"/>
    <p:sldId id="308" r:id="rId12"/>
    <p:sldId id="310" r:id="rId13"/>
    <p:sldId id="312" r:id="rId14"/>
    <p:sldId id="31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96" y="-6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8/25/2016 8:47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約書亞記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23:1-3,6-8,11-13</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sz="2800" dirty="0" smtClean="0">
                <a:effectLst/>
                <a:latin typeface="楷体" panose="02010609060101010101" pitchFamily="49" charset="-122"/>
                <a:ea typeface="楷体" panose="02010609060101010101" pitchFamily="49" charset="-122"/>
              </a:rPr>
              <a:t/>
            </a:r>
            <a:br>
              <a:rPr lang="en-US" altLang="zh-TW" sz="2800"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哥林</a:t>
            </a:r>
            <a:r>
              <a:rPr lang="zh-TW" altLang="en-US" dirty="0" smtClean="0">
                <a:effectLst/>
                <a:latin typeface="楷体" panose="02010609060101010101" pitchFamily="49" charset="-122"/>
                <a:ea typeface="楷体" panose="02010609060101010101" pitchFamily="49" charset="-122"/>
              </a:rPr>
              <a:t>多前書 </a:t>
            </a:r>
            <a:r>
              <a:rPr lang="en-US" altLang="zh-TW" dirty="0" smtClean="0">
                <a:effectLst/>
                <a:latin typeface="楷体" panose="02010609060101010101" pitchFamily="49" charset="-122"/>
                <a:ea typeface="楷体" panose="02010609060101010101" pitchFamily="49" charset="-122"/>
              </a:rPr>
              <a:t>10:11-12</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23</a:t>
            </a:r>
            <a:r>
              <a:rPr lang="en-US" altLang="zh-TW" sz="5400" dirty="0" smtClean="0">
                <a:effectLst/>
                <a:latin typeface="楷体" panose="02010609060101010101" pitchFamily="49" charset="-122"/>
                <a:ea typeface="楷体" panose="02010609060101010101" pitchFamily="49" charset="-122"/>
              </a:rPr>
              <a:t>:13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4653582"/>
          </a:xfrm>
        </p:spPr>
        <p:txBody>
          <a:bodyPr/>
          <a:lstStyle/>
          <a:p>
            <a:pPr marL="0" indent="0">
              <a:buNone/>
            </a:pPr>
            <a:r>
              <a:rPr lang="zh-TW" altLang="en-US" sz="4800" dirty="0" smtClean="0">
                <a:latin typeface="楷体" pitchFamily="49" charset="-122"/>
                <a:ea typeface="楷体" pitchFamily="49" charset="-122"/>
              </a:rPr>
              <a:t>你們就必知</a:t>
            </a:r>
            <a:r>
              <a:rPr lang="zh-TW" altLang="en-US" sz="4800" dirty="0" smtClean="0">
                <a:latin typeface="楷体" pitchFamily="49" charset="-122"/>
                <a:ea typeface="楷体" pitchFamily="49" charset="-122"/>
              </a:rPr>
              <a:t>道</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耶</a:t>
            </a:r>
            <a:r>
              <a:rPr lang="zh-TW" altLang="en-US" sz="4800" dirty="0" smtClean="0">
                <a:latin typeface="楷体" pitchFamily="49" charset="-122"/>
                <a:ea typeface="楷体" pitchFamily="49" charset="-122"/>
              </a:rPr>
              <a:t>和華你們</a:t>
            </a:r>
            <a:r>
              <a:rPr lang="zh-TW" altLang="en-US" sz="4800" dirty="0" smtClean="0">
                <a:latin typeface="楷体" pitchFamily="49" charset="-122"/>
                <a:ea typeface="楷体" pitchFamily="49" charset="-122"/>
              </a:rPr>
              <a:t>的 神</a:t>
            </a:r>
            <a:r>
              <a:rPr lang="zh-TW" altLang="en-US" sz="4800" dirty="0" smtClean="0">
                <a:latin typeface="楷体" pitchFamily="49" charset="-122"/>
                <a:ea typeface="楷体" pitchFamily="49" charset="-122"/>
              </a:rPr>
              <a:t>必不再把這些國家從你們面前趕出</a:t>
            </a:r>
            <a:r>
              <a:rPr lang="zh-TW" altLang="en-US" sz="4800" dirty="0" smtClean="0">
                <a:latin typeface="楷体" pitchFamily="49" charset="-122"/>
                <a:ea typeface="楷体" pitchFamily="49" charset="-122"/>
              </a:rPr>
              <a:t>去</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他</a:t>
            </a:r>
            <a:r>
              <a:rPr lang="zh-TW" altLang="en-US" sz="4800" dirty="0" smtClean="0">
                <a:latin typeface="楷体" pitchFamily="49" charset="-122"/>
                <a:ea typeface="楷体" pitchFamily="49" charset="-122"/>
              </a:rPr>
              <a:t>們必要成為你們的網羅和陷</a:t>
            </a:r>
            <a:r>
              <a:rPr lang="zh-TW" altLang="en-US" sz="4800" dirty="0" smtClean="0">
                <a:latin typeface="楷体" pitchFamily="49" charset="-122"/>
                <a:ea typeface="楷体" pitchFamily="49" charset="-122"/>
              </a:rPr>
              <a:t>阱</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肋</a:t>
            </a:r>
            <a:r>
              <a:rPr lang="zh-TW" altLang="en-US" sz="4800" dirty="0" smtClean="0">
                <a:latin typeface="楷体" pitchFamily="49" charset="-122"/>
                <a:ea typeface="楷体" pitchFamily="49" charset="-122"/>
              </a:rPr>
              <a:t>下的鞭和眼中的</a:t>
            </a:r>
            <a:r>
              <a:rPr lang="zh-TW" altLang="en-US" sz="4800" dirty="0" smtClean="0">
                <a:latin typeface="楷体" pitchFamily="49" charset="-122"/>
                <a:ea typeface="楷体" pitchFamily="49" charset="-122"/>
              </a:rPr>
              <a:t>刺</a:t>
            </a:r>
            <a:r>
              <a:rPr lang="en-US" altLang="zh-TW" sz="4800" dirty="0" smtClean="0">
                <a:latin typeface="楷体" pitchFamily="49" charset="-122"/>
                <a:ea typeface="楷体" pitchFamily="49" charset="-122"/>
              </a:rPr>
              <a:t>,</a:t>
            </a:r>
            <a:r>
              <a:rPr lang="zh-TW" altLang="en-US" sz="4800" dirty="0" smtClean="0">
                <a:latin typeface="楷体" pitchFamily="49" charset="-122"/>
                <a:ea typeface="楷体" pitchFamily="49" charset="-122"/>
              </a:rPr>
              <a:t>直</a:t>
            </a:r>
            <a:r>
              <a:rPr lang="zh-TW" altLang="en-US" sz="4800" dirty="0" smtClean="0">
                <a:latin typeface="楷体" pitchFamily="49" charset="-122"/>
                <a:ea typeface="楷体" pitchFamily="49" charset="-122"/>
              </a:rPr>
              <a:t>到你們從耶和華你們</a:t>
            </a:r>
            <a:r>
              <a:rPr lang="zh-TW" altLang="en-US" sz="4800" dirty="0" smtClean="0">
                <a:latin typeface="楷体" pitchFamily="49" charset="-122"/>
                <a:ea typeface="楷体" pitchFamily="49" charset="-122"/>
              </a:rPr>
              <a:t>的 神</a:t>
            </a:r>
            <a:r>
              <a:rPr lang="zh-TW" altLang="en-US" sz="4800" dirty="0" smtClean="0">
                <a:latin typeface="楷体" pitchFamily="49" charset="-122"/>
                <a:ea typeface="楷体" pitchFamily="49" charset="-122"/>
              </a:rPr>
              <a:t>賜給你們的這美地上滅亡為止。</a:t>
            </a:r>
            <a:endParaRPr lang="en-US" altLang="zh-TW" sz="48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哥林</a:t>
            </a:r>
            <a:r>
              <a:rPr lang="zh-TW" altLang="en-US" sz="5400" dirty="0" smtClean="0">
                <a:effectLst/>
                <a:latin typeface="楷体" panose="02010609060101010101" pitchFamily="49" charset="-122"/>
                <a:ea typeface="楷体" panose="02010609060101010101" pitchFamily="49" charset="-122"/>
              </a:rPr>
              <a:t>多前書 </a:t>
            </a:r>
            <a:r>
              <a:rPr lang="en-US" altLang="zh-TW" sz="5400" dirty="0" smtClean="0">
                <a:effectLst/>
                <a:latin typeface="楷体" panose="02010609060101010101" pitchFamily="49" charset="-122"/>
                <a:ea typeface="楷体" panose="02010609060101010101" pitchFamily="49" charset="-122"/>
              </a:rPr>
              <a:t>10</a:t>
            </a:r>
            <a:r>
              <a:rPr lang="en-US" altLang="zh-TW" sz="5400" dirty="0" smtClean="0">
                <a:effectLst/>
                <a:latin typeface="楷体" panose="02010609060101010101" pitchFamily="49" charset="-122"/>
                <a:ea typeface="楷体" panose="02010609060101010101" pitchFamily="49" charset="-122"/>
              </a:rPr>
              <a:t>:11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243691"/>
          </a:xfrm>
        </p:spPr>
        <p:txBody>
          <a:bodyPr/>
          <a:lstStyle/>
          <a:p>
            <a:pPr marL="0" indent="0">
              <a:buNone/>
            </a:pPr>
            <a:r>
              <a:rPr lang="zh-TW" altLang="en-US" sz="5400" dirty="0" smtClean="0">
                <a:latin typeface="楷体" pitchFamily="49" charset="-122"/>
                <a:ea typeface="楷体" pitchFamily="49" charset="-122"/>
              </a:rPr>
              <a:t>這些事發生在他們身</a:t>
            </a:r>
            <a:r>
              <a:rPr lang="zh-TW" altLang="en-US" sz="5400" dirty="0" smtClean="0">
                <a:latin typeface="楷体" pitchFamily="49" charset="-122"/>
                <a:ea typeface="楷体" pitchFamily="49" charset="-122"/>
              </a:rPr>
              <a:t>上</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作</a:t>
            </a:r>
            <a:r>
              <a:rPr lang="zh-TW" altLang="en-US" sz="5400" dirty="0" smtClean="0">
                <a:latin typeface="楷体" pitchFamily="49" charset="-122"/>
                <a:ea typeface="楷体" pitchFamily="49" charset="-122"/>
              </a:rPr>
              <a:t>為鑒</a:t>
            </a:r>
            <a:r>
              <a:rPr lang="zh-TW" altLang="en-US" sz="5400" dirty="0" smtClean="0">
                <a:latin typeface="楷体" pitchFamily="49" charset="-122"/>
                <a:ea typeface="楷体" pitchFamily="49" charset="-122"/>
              </a:rPr>
              <a:t>戒</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並</a:t>
            </a:r>
            <a:r>
              <a:rPr lang="zh-TW" altLang="en-US" sz="5400" dirty="0" smtClean="0">
                <a:latin typeface="楷体" pitchFamily="49" charset="-122"/>
                <a:ea typeface="楷体" pitchFamily="49" charset="-122"/>
              </a:rPr>
              <a:t>且記下</a:t>
            </a:r>
            <a:r>
              <a:rPr lang="zh-TW" altLang="en-US" sz="5400" dirty="0" smtClean="0">
                <a:latin typeface="楷体" pitchFamily="49" charset="-122"/>
                <a:ea typeface="楷体" pitchFamily="49" charset="-122"/>
              </a:rPr>
              <a:t>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為</a:t>
            </a:r>
            <a:r>
              <a:rPr lang="zh-TW" altLang="en-US" sz="5400" dirty="0" smtClean="0">
                <a:latin typeface="楷体" pitchFamily="49" charset="-122"/>
                <a:ea typeface="楷体" pitchFamily="49" charset="-122"/>
              </a:rPr>
              <a:t>了要警戒我們這些末世的人。</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哥林</a:t>
            </a:r>
            <a:r>
              <a:rPr lang="zh-TW" altLang="en-US" sz="5400" dirty="0" smtClean="0">
                <a:effectLst/>
                <a:latin typeface="楷体" panose="02010609060101010101" pitchFamily="49" charset="-122"/>
                <a:ea typeface="楷体" panose="02010609060101010101" pitchFamily="49" charset="-122"/>
              </a:rPr>
              <a:t>多前書 </a:t>
            </a:r>
            <a:r>
              <a:rPr lang="en-US" altLang="zh-TW" sz="5400" dirty="0" smtClean="0">
                <a:effectLst/>
                <a:latin typeface="楷体" panose="02010609060101010101" pitchFamily="49" charset="-122"/>
                <a:ea typeface="楷体" panose="02010609060101010101" pitchFamily="49" charset="-122"/>
              </a:rPr>
              <a:t>10</a:t>
            </a:r>
            <a:r>
              <a:rPr lang="en-US" altLang="zh-TW"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1495794"/>
          </a:xfrm>
        </p:spPr>
        <p:txBody>
          <a:bodyPr/>
          <a:lstStyle/>
          <a:p>
            <a:pPr marL="0" indent="0">
              <a:buNone/>
            </a:pPr>
            <a:r>
              <a:rPr lang="zh-TW" altLang="en-US" sz="5400" dirty="0" smtClean="0">
                <a:latin typeface="楷体" pitchFamily="49" charset="-122"/>
                <a:ea typeface="楷体" pitchFamily="49" charset="-122"/>
              </a:rPr>
              <a:t>所</a:t>
            </a:r>
            <a:r>
              <a:rPr lang="zh-TW" altLang="en-US" sz="5400" dirty="0" smtClean="0">
                <a:latin typeface="楷体" pitchFamily="49" charset="-122"/>
                <a:ea typeface="楷体" pitchFamily="49" charset="-122"/>
              </a:rPr>
              <a:t>以</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那</a:t>
            </a:r>
            <a:r>
              <a:rPr lang="zh-TW" altLang="en-US" sz="5400" dirty="0" smtClean="0">
                <a:latin typeface="楷体" pitchFamily="49" charset="-122"/>
                <a:ea typeface="楷体" pitchFamily="49" charset="-122"/>
              </a:rPr>
              <a:t>自以為站得穩</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應</a:t>
            </a:r>
            <a:r>
              <a:rPr lang="zh-TW" altLang="en-US" sz="5400" dirty="0" smtClean="0">
                <a:latin typeface="楷体" pitchFamily="49" charset="-122"/>
                <a:ea typeface="楷体" pitchFamily="49" charset="-122"/>
              </a:rPr>
              <a:t>當謹</a:t>
            </a:r>
            <a:r>
              <a:rPr lang="zh-TW" altLang="en-US" sz="5400" dirty="0" smtClean="0">
                <a:latin typeface="楷体" pitchFamily="49" charset="-122"/>
                <a:ea typeface="楷体" pitchFamily="49" charset="-122"/>
              </a:rPr>
              <a:t>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免</a:t>
            </a:r>
            <a:r>
              <a:rPr lang="zh-TW" altLang="en-US" sz="5400" dirty="0" smtClean="0">
                <a:latin typeface="楷体" pitchFamily="49" charset="-122"/>
                <a:ea typeface="楷体" pitchFamily="49" charset="-122"/>
              </a:rPr>
              <a:t>得跌倒。</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a:effectLst/>
                <a:latin typeface="楷体" panose="02010609060101010101" pitchFamily="49" charset="-122"/>
                <a:ea typeface="楷体" panose="02010609060101010101" pitchFamily="49" charset="-122"/>
              </a:rPr>
              <a:t>2</a:t>
            </a:r>
            <a:r>
              <a:rPr lang="en-US" altLang="zh-TW" sz="5400" dirty="0" smtClean="0">
                <a:effectLst/>
                <a:latin typeface="楷体" panose="02010609060101010101" pitchFamily="49" charset="-122"/>
                <a:ea typeface="楷体" panose="02010609060101010101" pitchFamily="49" charset="-122"/>
              </a:rPr>
              <a:t>3:1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524000"/>
            <a:ext cx="8001000" cy="2991588"/>
          </a:xfrm>
        </p:spPr>
        <p:txBody>
          <a:bodyPr/>
          <a:lstStyle/>
          <a:p>
            <a:pPr marL="0" indent="0">
              <a:buNone/>
            </a:pPr>
            <a:r>
              <a:rPr lang="zh-TW" altLang="en-US" sz="5400" dirty="0" smtClean="0">
                <a:latin typeface="楷体" pitchFamily="49" charset="-122"/>
                <a:ea typeface="楷体" pitchFamily="49" charset="-122"/>
              </a:rPr>
              <a:t>耶和華使以色列人得享平安，不受四圍仇敵的騷</a:t>
            </a:r>
            <a:r>
              <a:rPr lang="zh-TW" altLang="en-US" sz="5400" dirty="0" smtClean="0">
                <a:latin typeface="楷体" pitchFamily="49" charset="-122"/>
                <a:ea typeface="楷体" pitchFamily="49" charset="-122"/>
              </a:rPr>
              <a:t>擾</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已</a:t>
            </a:r>
            <a:r>
              <a:rPr lang="zh-TW" altLang="en-US" sz="5400" dirty="0" smtClean="0">
                <a:latin typeface="楷体" pitchFamily="49" charset="-122"/>
                <a:ea typeface="楷体" pitchFamily="49" charset="-122"/>
              </a:rPr>
              <a:t>經有一段很長的日</a:t>
            </a:r>
            <a:r>
              <a:rPr lang="zh-TW" altLang="en-US" sz="5400" dirty="0" smtClean="0">
                <a:latin typeface="楷体" pitchFamily="49" charset="-122"/>
                <a:ea typeface="楷体" pitchFamily="49" charset="-122"/>
              </a:rPr>
              <a:t>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約</a:t>
            </a:r>
            <a:r>
              <a:rPr lang="zh-TW" altLang="en-US" sz="5400" dirty="0" smtClean="0">
                <a:latin typeface="楷体" pitchFamily="49" charset="-122"/>
                <a:ea typeface="楷体" pitchFamily="49" charset="-122"/>
              </a:rPr>
              <a:t>書亞已經老</a:t>
            </a:r>
            <a:r>
              <a:rPr lang="zh-TW" altLang="en-US" sz="5400" dirty="0" smtClean="0">
                <a:latin typeface="楷体" pitchFamily="49" charset="-122"/>
                <a:ea typeface="楷体" pitchFamily="49" charset="-122"/>
              </a:rPr>
              <a:t>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年</a:t>
            </a:r>
            <a:r>
              <a:rPr lang="zh-TW" altLang="en-US" sz="5400" dirty="0" smtClean="0">
                <a:latin typeface="楷体" pitchFamily="49" charset="-122"/>
                <a:ea typeface="楷体" pitchFamily="49" charset="-122"/>
              </a:rPr>
              <a:t>紀不小了。</a:t>
            </a:r>
            <a:endParaRPr lang="en-US" altLang="zh-TW" sz="5200" dirty="0" smtClean="0">
              <a:latin typeface="楷体" pitchFamily="49" charset="-122"/>
              <a:ea typeface="楷体" pitchFamily="49" charset="-122"/>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a:effectLst/>
                <a:latin typeface="楷体" panose="02010609060101010101" pitchFamily="49" charset="-122"/>
                <a:ea typeface="楷体" panose="02010609060101010101" pitchFamily="49" charset="-122"/>
              </a:rPr>
              <a:t>2</a:t>
            </a:r>
            <a:r>
              <a:rPr lang="en-US" altLang="zh-TW"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3739485"/>
          </a:xfrm>
        </p:spPr>
        <p:txBody>
          <a:bodyPr/>
          <a:lstStyle/>
          <a:p>
            <a:pPr marL="0" indent="0">
              <a:buNone/>
            </a:pPr>
            <a:r>
              <a:rPr lang="zh-TW" altLang="en-US" sz="5400" dirty="0" smtClean="0">
                <a:latin typeface="楷体" pitchFamily="49" charset="-122"/>
                <a:ea typeface="楷体" pitchFamily="49" charset="-122"/>
              </a:rPr>
              <a:t>約書亞就把全體以色列人、他們的長老、首領、審判官和官</a:t>
            </a:r>
            <a:r>
              <a:rPr lang="zh-TW" altLang="en-US" sz="5400" dirty="0" smtClean="0">
                <a:latin typeface="楷体" pitchFamily="49" charset="-122"/>
                <a:ea typeface="楷体" pitchFamily="49" charset="-122"/>
              </a:rPr>
              <a:t>長</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都</a:t>
            </a:r>
            <a:r>
              <a:rPr lang="zh-TW" altLang="en-US" sz="5400" dirty="0" smtClean="0">
                <a:latin typeface="楷体" pitchFamily="49" charset="-122"/>
                <a:ea typeface="楷体" pitchFamily="49" charset="-122"/>
              </a:rPr>
              <a:t>召了來，對他們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我已經老了，年紀不小了。</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a:t>
            </a:r>
            <a:r>
              <a:rPr lang="en-US" altLang="zh-TW" sz="5400" dirty="0" smtClean="0">
                <a:effectLst/>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3739485"/>
          </a:xfrm>
        </p:spPr>
        <p:txBody>
          <a:bodyPr/>
          <a:lstStyle/>
          <a:p>
            <a:pPr marL="0" indent="0">
              <a:buNone/>
            </a:pPr>
            <a:r>
              <a:rPr lang="zh-TW" altLang="en-US" sz="5400" dirty="0" smtClean="0">
                <a:latin typeface="楷体" pitchFamily="49" charset="-122"/>
                <a:ea typeface="楷体" pitchFamily="49" charset="-122"/>
              </a:rPr>
              <a:t>耶和華你們</a:t>
            </a:r>
            <a:r>
              <a:rPr lang="zh-TW" altLang="en-US" sz="5400" dirty="0" smtClean="0">
                <a:latin typeface="楷体" pitchFamily="49" charset="-122"/>
                <a:ea typeface="楷体" pitchFamily="49" charset="-122"/>
              </a:rPr>
              <a:t>的 神</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你們的緣</a:t>
            </a:r>
            <a:r>
              <a:rPr lang="zh-TW" altLang="en-US" sz="5400" dirty="0" smtClean="0">
                <a:latin typeface="楷体" pitchFamily="49" charset="-122"/>
                <a:ea typeface="楷体" pitchFamily="49" charset="-122"/>
              </a:rPr>
              <a:t>故</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向</a:t>
            </a:r>
            <a:r>
              <a:rPr lang="zh-TW" altLang="en-US" sz="5400" dirty="0" smtClean="0">
                <a:latin typeface="楷体" pitchFamily="49" charset="-122"/>
                <a:ea typeface="楷体" pitchFamily="49" charset="-122"/>
              </a:rPr>
              <a:t>那些國家所行的一切</a:t>
            </a:r>
            <a:r>
              <a:rPr lang="zh-TW" altLang="en-US" sz="5400" dirty="0" smtClean="0">
                <a:latin typeface="楷体" pitchFamily="49" charset="-122"/>
                <a:ea typeface="楷体" pitchFamily="49" charset="-122"/>
              </a:rPr>
              <a:t>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們都親眼看見</a:t>
            </a:r>
            <a:r>
              <a:rPr lang="zh-TW" altLang="en-US" sz="5400" dirty="0" smtClean="0">
                <a:latin typeface="楷体" pitchFamily="49" charset="-122"/>
                <a:ea typeface="楷体" pitchFamily="49" charset="-122"/>
              </a:rPr>
              <a:t>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為耶和華你們</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為你們作戰。</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23:6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600200"/>
            <a:ext cx="7924800" cy="2991588"/>
          </a:xfrm>
        </p:spPr>
        <p:txBody>
          <a:bodyPr/>
          <a:lstStyle/>
          <a:p>
            <a:pPr marL="0" indent="0">
              <a:buNone/>
            </a:pPr>
            <a:r>
              <a:rPr lang="zh-TW" altLang="en-US" sz="5400" dirty="0" smtClean="0">
                <a:latin typeface="楷体" pitchFamily="49" charset="-122"/>
                <a:ea typeface="楷体" pitchFamily="49" charset="-122"/>
              </a:rPr>
              <a:t>所以你們要十分堅</a:t>
            </a:r>
            <a:r>
              <a:rPr lang="zh-TW" altLang="en-US" sz="5400" dirty="0" smtClean="0">
                <a:latin typeface="楷体" pitchFamily="49" charset="-122"/>
                <a:ea typeface="楷体" pitchFamily="49" charset="-122"/>
              </a:rPr>
              <a:t>強</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謹</a:t>
            </a:r>
            <a:r>
              <a:rPr lang="zh-TW" altLang="en-US" sz="5400" dirty="0" smtClean="0">
                <a:latin typeface="楷体" pitchFamily="49" charset="-122"/>
                <a:ea typeface="楷体" pitchFamily="49" charset="-122"/>
              </a:rPr>
              <a:t>守遵行寫在摩西律法書上的一切</a:t>
            </a:r>
            <a:r>
              <a:rPr lang="zh-TW" altLang="en-US" sz="5400" dirty="0" smtClean="0">
                <a:latin typeface="楷体" pitchFamily="49" charset="-122"/>
                <a:ea typeface="楷体" pitchFamily="49" charset="-122"/>
              </a:rPr>
              <a:t>話</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使</a:t>
            </a:r>
            <a:r>
              <a:rPr lang="zh-TW" altLang="en-US" sz="5400" dirty="0" smtClean="0">
                <a:latin typeface="楷体" pitchFamily="49" charset="-122"/>
                <a:ea typeface="楷体" pitchFamily="49" charset="-122"/>
              </a:rPr>
              <a:t>你們不偏向</a:t>
            </a:r>
            <a:r>
              <a:rPr lang="zh-TW" altLang="en-US" sz="5400" dirty="0" smtClean="0">
                <a:latin typeface="楷体" pitchFamily="49" charset="-122"/>
                <a:ea typeface="楷体" pitchFamily="49" charset="-122"/>
              </a:rPr>
              <a:t>左</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不</a:t>
            </a:r>
            <a:r>
              <a:rPr lang="zh-TW" altLang="en-US" sz="5400" dirty="0" smtClean="0">
                <a:latin typeface="楷体" pitchFamily="49" charset="-122"/>
                <a:ea typeface="楷体" pitchFamily="49" charset="-122"/>
              </a:rPr>
              <a:t>偏向</a:t>
            </a:r>
            <a:r>
              <a:rPr lang="zh-TW" altLang="en-US" sz="5400" dirty="0" smtClean="0">
                <a:latin typeface="楷体" pitchFamily="49" charset="-122"/>
                <a:ea typeface="楷体" pitchFamily="49" charset="-122"/>
              </a:rPr>
              <a:t>右</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23:7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4487382"/>
          </a:xfrm>
        </p:spPr>
        <p:txBody>
          <a:bodyPr/>
          <a:lstStyle/>
          <a:p>
            <a:pPr>
              <a:buNone/>
            </a:pPr>
            <a:r>
              <a:rPr lang="zh-TW" altLang="en-US" sz="5400" dirty="0" smtClean="0">
                <a:latin typeface="楷体" pitchFamily="49" charset="-122"/>
                <a:ea typeface="楷体" pitchFamily="49" charset="-122"/>
              </a:rPr>
              <a:t> 使</a:t>
            </a:r>
            <a:r>
              <a:rPr lang="zh-TW" altLang="en-US" sz="5400" dirty="0" smtClean="0">
                <a:latin typeface="楷体" pitchFamily="49" charset="-122"/>
                <a:ea typeface="楷体" pitchFamily="49" charset="-122"/>
              </a:rPr>
              <a:t>你們不與你們中間剩下的這些國家的人來</a:t>
            </a:r>
            <a:r>
              <a:rPr lang="zh-TW" altLang="en-US" sz="5400" dirty="0" smtClean="0">
                <a:latin typeface="楷体" pitchFamily="49" charset="-122"/>
                <a:ea typeface="楷体" pitchFamily="49" charset="-122"/>
              </a:rPr>
              <a:t>往</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們的神的名</a:t>
            </a:r>
            <a:r>
              <a:rPr lang="zh-TW" altLang="en-US" sz="5400" dirty="0" smtClean="0">
                <a:latin typeface="楷体" pitchFamily="49" charset="-122"/>
                <a:ea typeface="楷体" pitchFamily="49" charset="-122"/>
              </a:rPr>
              <a:t>字</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們不可</a:t>
            </a:r>
            <a:r>
              <a:rPr lang="zh-TW" altLang="en-US" sz="5400" dirty="0" smtClean="0">
                <a:latin typeface="楷体" pitchFamily="49" charset="-122"/>
                <a:ea typeface="楷体" pitchFamily="49" charset="-122"/>
              </a:rPr>
              <a:t>提</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不</a:t>
            </a:r>
            <a:r>
              <a:rPr lang="zh-TW" altLang="en-US" sz="5400" dirty="0" smtClean="0">
                <a:latin typeface="楷体" pitchFamily="49" charset="-122"/>
                <a:ea typeface="楷体" pitchFamily="49" charset="-122"/>
              </a:rPr>
              <a:t>可指著他們起誓，不可事奉他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也</a:t>
            </a:r>
            <a:r>
              <a:rPr lang="zh-TW" altLang="en-US" sz="5400" dirty="0" smtClean="0">
                <a:latin typeface="楷体" pitchFamily="49" charset="-122"/>
                <a:ea typeface="楷体" pitchFamily="49" charset="-122"/>
              </a:rPr>
              <a:t>不可敬拜他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243691"/>
          </a:xfrm>
        </p:spPr>
        <p:txBody>
          <a:bodyPr/>
          <a:lstStyle/>
          <a:p>
            <a:pPr marL="0" indent="0">
              <a:buNone/>
            </a:pPr>
            <a:r>
              <a:rPr lang="zh-TW" altLang="en-US" sz="5400" dirty="0" smtClean="0">
                <a:latin typeface="楷体" pitchFamily="49" charset="-122"/>
                <a:ea typeface="楷体" pitchFamily="49" charset="-122"/>
              </a:rPr>
              <a:t>只要照著你們一直以來所行</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緊</a:t>
            </a:r>
            <a:r>
              <a:rPr lang="zh-TW" altLang="en-US" sz="5400" dirty="0" smtClean="0">
                <a:latin typeface="楷体" pitchFamily="49" charset="-122"/>
                <a:ea typeface="楷体" pitchFamily="49" charset="-122"/>
              </a:rPr>
              <a:t>緊倚靠耶和華你們</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a:t>
            </a:r>
            <a:endParaRPr lang="en-US" altLang="zh-TW" sz="50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約書亞記 </a:t>
            </a:r>
            <a:r>
              <a:rPr lang="en-US" altLang="zh-TW" sz="5400" dirty="0" smtClean="0">
                <a:effectLst/>
                <a:latin typeface="楷体" panose="02010609060101010101" pitchFamily="49" charset="-122"/>
                <a:ea typeface="楷体" panose="02010609060101010101" pitchFamily="49" charset="-122"/>
              </a:rPr>
              <a:t>23:11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600200"/>
            <a:ext cx="7772400" cy="1495794"/>
          </a:xfrm>
        </p:spPr>
        <p:txBody>
          <a:bodyPr/>
          <a:lstStyle/>
          <a:p>
            <a:pPr marL="0" indent="0">
              <a:buNone/>
            </a:pPr>
            <a:r>
              <a:rPr lang="zh-TW" altLang="en-US" sz="5400" dirty="0" smtClean="0">
                <a:latin typeface="楷体" pitchFamily="49" charset="-122"/>
                <a:ea typeface="楷体" pitchFamily="49" charset="-122"/>
              </a:rPr>
              <a:t>你們自己要十分謹</a:t>
            </a:r>
            <a:r>
              <a:rPr lang="zh-TW" altLang="en-US" sz="5400" dirty="0" smtClean="0">
                <a:latin typeface="楷体" pitchFamily="49" charset="-122"/>
                <a:ea typeface="楷体" pitchFamily="49" charset="-122"/>
              </a:rPr>
              <a:t>慎</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愛</a:t>
            </a:r>
            <a:r>
              <a:rPr lang="zh-TW" altLang="en-US" sz="5400" dirty="0" smtClean="0">
                <a:latin typeface="楷体" pitchFamily="49" charset="-122"/>
                <a:ea typeface="楷体" pitchFamily="49" charset="-122"/>
              </a:rPr>
              <a:t>耶和華你們</a:t>
            </a:r>
            <a:r>
              <a:rPr lang="zh-TW" altLang="en-US" sz="5400" dirty="0" smtClean="0">
                <a:latin typeface="楷体" pitchFamily="49" charset="-122"/>
                <a:ea typeface="楷体" pitchFamily="49" charset="-122"/>
              </a:rPr>
              <a:t>的 神</a:t>
            </a:r>
            <a:r>
              <a:rPr lang="zh-TW" altLang="en-US"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哥林多後書 </a:t>
            </a:r>
            <a:r>
              <a:rPr lang="en-US" altLang="zh-TW" sz="5400" dirty="0" smtClean="0">
                <a:effectLst/>
                <a:latin typeface="楷体" panose="02010609060101010101" pitchFamily="49" charset="-122"/>
                <a:ea typeface="楷体" panose="02010609060101010101" pitchFamily="49" charset="-122"/>
              </a:rPr>
              <a:t>23</a:t>
            </a:r>
            <a:r>
              <a:rPr lang="en-US" altLang="zh-TW" sz="5400" dirty="0" smtClean="0">
                <a:effectLst/>
                <a:latin typeface="楷体" panose="02010609060101010101" pitchFamily="49" charset="-122"/>
                <a:ea typeface="楷体" panose="02010609060101010101" pitchFamily="49" charset="-122"/>
              </a:rPr>
              <a:t>:12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99806"/>
            <a:ext cx="7924800" cy="2991588"/>
          </a:xfrm>
        </p:spPr>
        <p:txBody>
          <a:bodyPr/>
          <a:lstStyle/>
          <a:p>
            <a:pPr marL="0" indent="0">
              <a:buNone/>
            </a:pPr>
            <a:r>
              <a:rPr lang="zh-TW" altLang="en-US" sz="5400" dirty="0" smtClean="0">
                <a:latin typeface="楷体" pitchFamily="49" charset="-122"/>
                <a:ea typeface="楷体" pitchFamily="49" charset="-122"/>
              </a:rPr>
              <a:t>如果你們轉離耶和</a:t>
            </a:r>
            <a:r>
              <a:rPr lang="zh-TW" altLang="en-US" sz="5400" dirty="0" smtClean="0">
                <a:latin typeface="楷体" pitchFamily="49" charset="-122"/>
                <a:ea typeface="楷体" pitchFamily="49" charset="-122"/>
              </a:rPr>
              <a:t>華</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與</a:t>
            </a:r>
            <a:r>
              <a:rPr lang="zh-TW" altLang="en-US" sz="5400" dirty="0" smtClean="0">
                <a:latin typeface="楷体" pitchFamily="49" charset="-122"/>
                <a:ea typeface="楷体" pitchFamily="49" charset="-122"/>
              </a:rPr>
              <a:t>你們中間剩下的這些國家的餘民聯</a:t>
            </a:r>
            <a:r>
              <a:rPr lang="zh-TW" altLang="en-US" sz="5400" dirty="0" smtClean="0">
                <a:latin typeface="楷体" pitchFamily="49" charset="-122"/>
                <a:ea typeface="楷体" pitchFamily="49" charset="-122"/>
              </a:rPr>
              <a:t>絡</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和</a:t>
            </a:r>
            <a:r>
              <a:rPr lang="zh-TW" altLang="en-US" sz="5400" dirty="0" smtClean="0">
                <a:latin typeface="楷体" pitchFamily="49" charset="-122"/>
                <a:ea typeface="楷体" pitchFamily="49" charset="-122"/>
              </a:rPr>
              <a:t>他們通</a:t>
            </a:r>
            <a:r>
              <a:rPr lang="zh-TW" altLang="en-US" sz="5400" dirty="0" smtClean="0">
                <a:latin typeface="楷体" pitchFamily="49" charset="-122"/>
                <a:ea typeface="楷体" pitchFamily="49" charset="-122"/>
              </a:rPr>
              <a:t>婚</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互</a:t>
            </a:r>
            <a:r>
              <a:rPr lang="zh-TW" altLang="en-US" sz="5400" dirty="0" smtClean="0">
                <a:latin typeface="楷体" pitchFamily="49" charset="-122"/>
                <a:ea typeface="楷体" pitchFamily="49" charset="-122"/>
              </a:rPr>
              <a:t>相來</a:t>
            </a:r>
            <a:r>
              <a:rPr lang="zh-TW" altLang="en-US" sz="5400" dirty="0" smtClean="0">
                <a:latin typeface="楷体" pitchFamily="49" charset="-122"/>
                <a:ea typeface="楷体" pitchFamily="49" charset="-122"/>
              </a:rPr>
              <a:t>往</a:t>
            </a:r>
            <a:r>
              <a:rPr lang="en-US" altLang="zh-TW" sz="5400" dirty="0" smtClean="0">
                <a:latin typeface="楷体" pitchFamily="49" charset="-122"/>
                <a:ea typeface="楷体" pitchFamily="49" charset="-122"/>
              </a:rPr>
              <a:t>,</a:t>
            </a:r>
            <a:endParaRPr lang="en-US" altLang="zh-TW" sz="5400" dirty="0" smtClean="0">
              <a:latin typeface="楷体" pitchFamily="49" charset="-122"/>
              <a:ea typeface="楷体" pitchFamily="49" charset="-122"/>
            </a:endParaRPr>
          </a:p>
        </p:txBody>
      </p:sp>
    </p:spTree>
    <p:extLst>
      <p:ext uri="{BB962C8B-B14F-4D97-AF65-F5344CB8AC3E}">
        <p14:creationId xmlns:p14="http://schemas.microsoft.com/office/powerpoint/2010/main" xmlns="" val="35087140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529</TotalTime>
  <Words>1760</Words>
  <Application>Microsoft Office PowerPoint</Application>
  <PresentationFormat>On-screen Show (4:3)</PresentationFormat>
  <Paragraphs>71</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約書亞記  23:1-3,6-8,11-13  哥林多前書 10:11-12 </vt:lpstr>
      <vt:lpstr>約書亞記 23:1</vt:lpstr>
      <vt:lpstr>約書亞記 23:2</vt:lpstr>
      <vt:lpstr>約書亞記 23:3</vt:lpstr>
      <vt:lpstr>約書亞記 23:6</vt:lpstr>
      <vt:lpstr>約書亞記 23:7</vt:lpstr>
      <vt:lpstr>約書亞記 23:8</vt:lpstr>
      <vt:lpstr>約書亞記 23:11</vt:lpstr>
      <vt:lpstr>哥林多後書 23:12</vt:lpstr>
      <vt:lpstr>約書亞記 23:13</vt:lpstr>
      <vt:lpstr>哥林多前書 10:11</vt:lpstr>
      <vt:lpstr>哥林多前書 10:12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116</cp:revision>
  <dcterms:created xsi:type="dcterms:W3CDTF">2015-02-07T13:24:58Z</dcterms:created>
  <dcterms:modified xsi:type="dcterms:W3CDTF">2016-08-26T00:53:53Z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