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1"/>
  </p:notesMasterIdLst>
  <p:sldIdLst>
    <p:sldId id="296" r:id="rId4"/>
    <p:sldId id="297" r:id="rId5"/>
    <p:sldId id="302" r:id="rId6"/>
    <p:sldId id="309" r:id="rId7"/>
    <p:sldId id="304" r:id="rId8"/>
    <p:sldId id="305" r:id="rId9"/>
    <p:sldId id="306" r:id="rId10"/>
    <p:sldId id="307" r:id="rId11"/>
    <p:sldId id="308" r:id="rId12"/>
    <p:sldId id="310" r:id="rId13"/>
    <p:sldId id="314" r:id="rId14"/>
    <p:sldId id="315" r:id="rId15"/>
    <p:sldId id="312" r:id="rId16"/>
    <p:sldId id="316" r:id="rId17"/>
    <p:sldId id="317" r:id="rId18"/>
    <p:sldId id="318" r:id="rId19"/>
    <p:sldId id="31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84" y="-9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9/1/2016 9:56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9/1/2016 10:10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9/1/2016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9/1/2016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9/1/2016 10:13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9/1/2016 10:13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9/1/2016 10:13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9/1/2016 10:05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9/1/2016 10:05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9/1/2016 10:06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9/1/2016 10:06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9/1/2016 10:09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9/1/2016 10:09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9/1/2016 10:09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9/1/2016 10:20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8229600" cy="48006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約書亞記 </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24:1-5,11,14-15,22-24</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sz="2800" dirty="0" smtClean="0">
                <a:effectLst/>
                <a:latin typeface="楷体" panose="02010609060101010101" pitchFamily="49" charset="-122"/>
                <a:ea typeface="楷体" panose="02010609060101010101" pitchFamily="49" charset="-122"/>
              </a:rPr>
              <a:t/>
            </a:r>
            <a:br>
              <a:rPr lang="en-US" altLang="zh-TW" sz="2800"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士師記 </a:t>
            </a:r>
            <a:r>
              <a:rPr lang="en-US" altLang="zh-TW" dirty="0" smtClean="0">
                <a:effectLst/>
                <a:latin typeface="楷体" panose="02010609060101010101" pitchFamily="49" charset="-122"/>
                <a:ea typeface="楷体" panose="02010609060101010101" pitchFamily="49" charset="-122"/>
              </a:rPr>
              <a:t>1:1-2,19-21</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endParaRPr lang="en-US" altLang="zh-TW" dirty="0">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24:22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351812"/>
            <a:ext cx="7543800" cy="2991588"/>
          </a:xfrm>
        </p:spPr>
        <p:txBody>
          <a:bodyPr/>
          <a:lstStyle/>
          <a:p>
            <a:pPr marL="0" indent="0">
              <a:buNone/>
            </a:pPr>
            <a:r>
              <a:rPr lang="zh-TW" altLang="en-US" sz="5400" dirty="0" smtClean="0">
                <a:latin typeface="楷体" pitchFamily="49" charset="-122"/>
                <a:ea typeface="楷体" pitchFamily="49" charset="-122"/>
              </a:rPr>
              <a:t>約書亞對眾民</a:t>
            </a:r>
            <a:r>
              <a:rPr lang="zh-TW" altLang="en-US"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你們選擇了耶和</a:t>
            </a:r>
            <a:r>
              <a:rPr lang="zh-TW" altLang="en-US" sz="5400" dirty="0" smtClean="0">
                <a:latin typeface="楷体" pitchFamily="49" charset="-122"/>
                <a:ea typeface="楷体" pitchFamily="49" charset="-122"/>
              </a:rPr>
              <a:t>華</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要</a:t>
            </a:r>
            <a:r>
              <a:rPr lang="zh-TW" altLang="en-US" sz="5400" dirty="0" smtClean="0">
                <a:latin typeface="楷体" pitchFamily="49" charset="-122"/>
                <a:ea typeface="楷体" pitchFamily="49" charset="-122"/>
              </a:rPr>
              <a:t>事奉他，你們為自己作證吧。”他們</a:t>
            </a:r>
            <a:r>
              <a:rPr lang="zh-TW" altLang="en-US"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我們願意作證。”</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24:23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351812"/>
            <a:ext cx="7543800" cy="2991588"/>
          </a:xfrm>
        </p:spPr>
        <p:txBody>
          <a:bodyPr/>
          <a:lstStyle/>
          <a:p>
            <a:pPr marL="0" indent="0">
              <a:buNone/>
            </a:pPr>
            <a:r>
              <a:rPr lang="zh-TW" altLang="en-US" sz="5400" dirty="0" smtClean="0">
                <a:latin typeface="楷体" pitchFamily="49" charset="-122"/>
                <a:ea typeface="楷体" pitchFamily="49" charset="-122"/>
              </a:rPr>
              <a:t>約書亞</a:t>
            </a:r>
            <a:r>
              <a:rPr lang="zh-TW" altLang="en-US"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現在你們要除掉在你們中間外族人的</a:t>
            </a:r>
            <a:r>
              <a:rPr lang="zh-TW" altLang="en-US" sz="5400" dirty="0" smtClean="0">
                <a:latin typeface="楷体" pitchFamily="49" charset="-122"/>
                <a:ea typeface="楷体" pitchFamily="49" charset="-122"/>
              </a:rPr>
              <a:t>神</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一</a:t>
            </a:r>
            <a:r>
              <a:rPr lang="zh-TW" altLang="en-US" sz="5400" dirty="0" smtClean="0">
                <a:latin typeface="楷体" pitchFamily="49" charset="-122"/>
                <a:ea typeface="楷体" pitchFamily="49" charset="-122"/>
              </a:rPr>
              <a:t>心歸向耶和華以色列</a:t>
            </a:r>
            <a:r>
              <a:rPr lang="zh-TW" altLang="en-US" sz="5400" dirty="0" smtClean="0">
                <a:latin typeface="楷体" pitchFamily="49" charset="-122"/>
                <a:ea typeface="楷体" pitchFamily="49" charset="-122"/>
              </a:rPr>
              <a:t>的 神</a:t>
            </a:r>
            <a:r>
              <a:rPr lang="zh-TW" altLang="en-US" sz="5400" dirty="0" smtClean="0">
                <a:latin typeface="楷体" pitchFamily="49" charset="-122"/>
                <a:ea typeface="楷体" pitchFamily="49" charset="-122"/>
              </a:rPr>
              <a:t>。”</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24:24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351812"/>
            <a:ext cx="7543800" cy="2243691"/>
          </a:xfrm>
        </p:spPr>
        <p:txBody>
          <a:bodyPr/>
          <a:lstStyle/>
          <a:p>
            <a:pPr marL="0" indent="0">
              <a:buNone/>
            </a:pPr>
            <a:r>
              <a:rPr lang="zh-TW" altLang="en-US" sz="5400" dirty="0" smtClean="0">
                <a:latin typeface="楷体" pitchFamily="49" charset="-122"/>
                <a:ea typeface="楷体" pitchFamily="49" charset="-122"/>
              </a:rPr>
              <a:t>眾民對約書亞</a:t>
            </a:r>
            <a:r>
              <a:rPr lang="zh-TW" altLang="en-US"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我們必事奉耶和華我們</a:t>
            </a:r>
            <a:r>
              <a:rPr lang="zh-TW" altLang="en-US" sz="5400" dirty="0" smtClean="0">
                <a:latin typeface="楷体" pitchFamily="49" charset="-122"/>
                <a:ea typeface="楷体" pitchFamily="49" charset="-122"/>
              </a:rPr>
              <a:t>的 神</a:t>
            </a:r>
            <a:r>
              <a:rPr lang="zh-TW" altLang="en-US" sz="5400" dirty="0" smtClean="0">
                <a:latin typeface="楷体" pitchFamily="49" charset="-122"/>
                <a:ea typeface="楷体" pitchFamily="49" charset="-122"/>
              </a:rPr>
              <a:t>，必聽從他的話。”</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399806"/>
            <a:ext cx="7924800" cy="2991588"/>
          </a:xfrm>
        </p:spPr>
        <p:txBody>
          <a:bodyPr/>
          <a:lstStyle/>
          <a:p>
            <a:pPr marL="0" indent="0">
              <a:buNone/>
            </a:pPr>
            <a:r>
              <a:rPr lang="zh-TW" altLang="en-US" sz="5400" dirty="0" smtClean="0">
                <a:latin typeface="楷体" pitchFamily="49" charset="-122"/>
                <a:ea typeface="楷体" pitchFamily="49" charset="-122"/>
              </a:rPr>
              <a:t>約書亞死</a:t>
            </a:r>
            <a:r>
              <a:rPr lang="zh-TW" altLang="en-US" sz="5400" dirty="0" smtClean="0">
                <a:latin typeface="楷体" pitchFamily="49" charset="-122"/>
                <a:ea typeface="楷体" pitchFamily="49" charset="-122"/>
              </a:rPr>
              <a:t>後</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以</a:t>
            </a:r>
            <a:r>
              <a:rPr lang="zh-TW" altLang="en-US" sz="5400" dirty="0" smtClean="0">
                <a:latin typeface="楷体" pitchFamily="49" charset="-122"/>
                <a:ea typeface="楷体" pitchFamily="49" charset="-122"/>
              </a:rPr>
              <a:t>色列人求問耶和華</a:t>
            </a:r>
            <a:r>
              <a:rPr lang="zh-TW" altLang="en-US"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誰要為我們首先去攻打迦南</a:t>
            </a:r>
            <a:r>
              <a:rPr lang="zh-TW" altLang="en-US" sz="5400" dirty="0" smtClean="0">
                <a:latin typeface="楷体" pitchFamily="49" charset="-122"/>
                <a:ea typeface="楷体" pitchFamily="49" charset="-122"/>
              </a:rPr>
              <a:t>人</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與</a:t>
            </a:r>
            <a:r>
              <a:rPr lang="zh-TW" altLang="en-US" sz="5400" dirty="0" smtClean="0">
                <a:latin typeface="楷体" pitchFamily="49" charset="-122"/>
                <a:ea typeface="楷体" pitchFamily="49" charset="-122"/>
              </a:rPr>
              <a:t>他們作戰呢？”</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399806"/>
            <a:ext cx="7924800" cy="2243691"/>
          </a:xfrm>
        </p:spPr>
        <p:txBody>
          <a:bodyPr/>
          <a:lstStyle/>
          <a:p>
            <a:pPr marL="0" indent="0">
              <a:buNone/>
            </a:pPr>
            <a:r>
              <a:rPr lang="zh-TW" altLang="en-US" sz="5400" dirty="0" smtClean="0">
                <a:latin typeface="楷体" pitchFamily="49" charset="-122"/>
                <a:ea typeface="楷体" pitchFamily="49" charset="-122"/>
              </a:rPr>
              <a:t>耶和華回</a:t>
            </a:r>
            <a:r>
              <a:rPr lang="zh-TW" altLang="en-US" sz="5400" dirty="0" smtClean="0">
                <a:latin typeface="楷体" pitchFamily="49" charset="-122"/>
                <a:ea typeface="楷体" pitchFamily="49" charset="-122"/>
              </a:rPr>
              <a:t>答</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猶大要先上</a:t>
            </a:r>
            <a:r>
              <a:rPr lang="zh-TW" altLang="en-US" sz="5400" dirty="0" smtClean="0">
                <a:latin typeface="楷体" pitchFamily="49" charset="-122"/>
                <a:ea typeface="楷体" pitchFamily="49" charset="-122"/>
              </a:rPr>
              <a:t>去</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看哪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a:t>
            </a:r>
            <a:r>
              <a:rPr lang="zh-TW" altLang="en-US" sz="5400" dirty="0" smtClean="0">
                <a:latin typeface="楷体" pitchFamily="49" charset="-122"/>
                <a:ea typeface="楷体" pitchFamily="49" charset="-122"/>
              </a:rPr>
              <a:t>已經把那地交在他手中。”</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399806"/>
            <a:ext cx="7924800" cy="2243691"/>
          </a:xfrm>
        </p:spPr>
        <p:txBody>
          <a:bodyPr/>
          <a:lstStyle/>
          <a:p>
            <a:pPr marL="0" indent="0">
              <a:buNone/>
            </a:pPr>
            <a:r>
              <a:rPr lang="zh-TW" altLang="en-US" sz="5400" dirty="0" smtClean="0">
                <a:latin typeface="楷体" pitchFamily="49" charset="-122"/>
                <a:ea typeface="楷体" pitchFamily="49" charset="-122"/>
              </a:rPr>
              <a:t>耶和華與猶大同</a:t>
            </a:r>
            <a:r>
              <a:rPr lang="zh-TW" altLang="en-US" sz="5400" dirty="0" smtClean="0">
                <a:latin typeface="楷体" pitchFamily="49" charset="-122"/>
                <a:ea typeface="楷体" pitchFamily="49" charset="-122"/>
              </a:rPr>
              <a:t>在</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猶</a:t>
            </a:r>
            <a:r>
              <a:rPr lang="zh-TW" altLang="en-US" sz="5400" dirty="0" smtClean="0">
                <a:latin typeface="楷体" pitchFamily="49" charset="-122"/>
                <a:ea typeface="楷体" pitchFamily="49" charset="-122"/>
              </a:rPr>
              <a:t>大就佔領了山</a:t>
            </a:r>
            <a:r>
              <a:rPr lang="zh-TW" altLang="en-US" sz="5400" dirty="0" smtClean="0">
                <a:latin typeface="楷体" pitchFamily="49" charset="-122"/>
                <a:ea typeface="楷体" pitchFamily="49" charset="-122"/>
              </a:rPr>
              <a:t>地</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但</a:t>
            </a:r>
            <a:r>
              <a:rPr lang="zh-TW" altLang="en-US" sz="5400" dirty="0" smtClean="0">
                <a:latin typeface="楷体" pitchFamily="49" charset="-122"/>
                <a:ea typeface="楷体" pitchFamily="49" charset="-122"/>
              </a:rPr>
              <a:t>不能趕走平原的居</a:t>
            </a:r>
            <a:r>
              <a:rPr lang="zh-TW" altLang="en-US" sz="5400" dirty="0" smtClean="0">
                <a:latin typeface="楷体" pitchFamily="49" charset="-122"/>
                <a:ea typeface="楷体" pitchFamily="49" charset="-122"/>
              </a:rPr>
              <a:t>民</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因</a:t>
            </a:r>
            <a:r>
              <a:rPr lang="zh-TW" altLang="en-US" sz="5400" dirty="0" smtClean="0">
                <a:latin typeface="楷体" pitchFamily="49" charset="-122"/>
                <a:ea typeface="楷体" pitchFamily="49" charset="-122"/>
              </a:rPr>
              <a:t>為他們有鐵車。</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1:20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399806"/>
            <a:ext cx="7924800" cy="2243691"/>
          </a:xfrm>
        </p:spPr>
        <p:txBody>
          <a:bodyPr/>
          <a:lstStyle/>
          <a:p>
            <a:pPr marL="0" indent="0">
              <a:buNone/>
            </a:pPr>
            <a:r>
              <a:rPr lang="zh-TW" altLang="en-US" sz="5400" dirty="0" smtClean="0">
                <a:latin typeface="楷体" pitchFamily="49" charset="-122"/>
                <a:ea typeface="楷体" pitchFamily="49" charset="-122"/>
              </a:rPr>
              <a:t>猶大照著摩西的吩</a:t>
            </a:r>
            <a:r>
              <a:rPr lang="zh-TW" altLang="en-US" sz="5400" dirty="0" smtClean="0">
                <a:latin typeface="楷体" pitchFamily="49" charset="-122"/>
                <a:ea typeface="楷体" pitchFamily="49" charset="-122"/>
              </a:rPr>
              <a:t>咐</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把</a:t>
            </a:r>
            <a:r>
              <a:rPr lang="zh-TW" altLang="en-US" sz="5400" dirty="0" smtClean="0">
                <a:latin typeface="楷体" pitchFamily="49" charset="-122"/>
                <a:ea typeface="楷体" pitchFamily="49" charset="-122"/>
              </a:rPr>
              <a:t>希伯崙給了迦</a:t>
            </a:r>
            <a:r>
              <a:rPr lang="zh-TW" altLang="en-US" sz="5400" dirty="0" smtClean="0">
                <a:latin typeface="楷体" pitchFamily="49" charset="-122"/>
                <a:ea typeface="楷体" pitchFamily="49" charset="-122"/>
              </a:rPr>
              <a:t>勒</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迦</a:t>
            </a:r>
            <a:r>
              <a:rPr lang="zh-TW" altLang="en-US" sz="5400" dirty="0" smtClean="0">
                <a:latin typeface="楷体" pitchFamily="49" charset="-122"/>
                <a:ea typeface="楷体" pitchFamily="49" charset="-122"/>
              </a:rPr>
              <a:t>勒就從那裡趕走亞衲子孫的三族。</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399806"/>
            <a:ext cx="7924800" cy="2991588"/>
          </a:xfrm>
        </p:spPr>
        <p:txBody>
          <a:bodyPr/>
          <a:lstStyle/>
          <a:p>
            <a:pPr marL="0" indent="0">
              <a:buNone/>
            </a:pPr>
            <a:r>
              <a:rPr lang="zh-TW" altLang="en-US" sz="5400" dirty="0" smtClean="0">
                <a:latin typeface="楷体" pitchFamily="49" charset="-122"/>
                <a:ea typeface="楷体" pitchFamily="49" charset="-122"/>
              </a:rPr>
              <a:t>便雅憫人沒有趕走住在耶路撒冷的耶布斯</a:t>
            </a:r>
            <a:r>
              <a:rPr lang="zh-TW" altLang="en-US" sz="5400" dirty="0" smtClean="0">
                <a:latin typeface="楷体" pitchFamily="49" charset="-122"/>
                <a:ea typeface="楷体" pitchFamily="49" charset="-122"/>
              </a:rPr>
              <a:t>人</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所</a:t>
            </a:r>
            <a:r>
              <a:rPr lang="zh-TW" altLang="en-US" sz="5400" dirty="0" smtClean="0">
                <a:latin typeface="楷体" pitchFamily="49" charset="-122"/>
                <a:ea typeface="楷体" pitchFamily="49" charset="-122"/>
              </a:rPr>
              <a:t>以耶布斯人與便雅憫人一同住在耶路撒</a:t>
            </a:r>
            <a:r>
              <a:rPr lang="zh-TW" altLang="en-US" sz="5400" dirty="0" smtClean="0">
                <a:latin typeface="楷体" pitchFamily="49" charset="-122"/>
                <a:ea typeface="楷体" pitchFamily="49" charset="-122"/>
              </a:rPr>
              <a:t>冷</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直</a:t>
            </a:r>
            <a:r>
              <a:rPr lang="zh-TW" altLang="en-US" sz="5400" dirty="0" smtClean="0">
                <a:latin typeface="楷体" pitchFamily="49" charset="-122"/>
                <a:ea typeface="楷体" pitchFamily="49" charset="-122"/>
              </a:rPr>
              <a:t>到今日。</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24:1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524000"/>
            <a:ext cx="8001000" cy="2991588"/>
          </a:xfrm>
        </p:spPr>
        <p:txBody>
          <a:bodyPr/>
          <a:lstStyle/>
          <a:p>
            <a:pPr marL="0" indent="0">
              <a:buNone/>
            </a:pPr>
            <a:r>
              <a:rPr lang="zh-TW" altLang="en-US" sz="5400" dirty="0" smtClean="0">
                <a:latin typeface="楷体" pitchFamily="49" charset="-122"/>
                <a:ea typeface="楷体" pitchFamily="49" charset="-122"/>
              </a:rPr>
              <a:t>約書亞在示劍召集以色列各支</a:t>
            </a:r>
            <a:r>
              <a:rPr lang="zh-TW" altLang="en-US" sz="5400" dirty="0" smtClean="0">
                <a:latin typeface="楷体" pitchFamily="49" charset="-122"/>
                <a:ea typeface="楷体" pitchFamily="49" charset="-122"/>
              </a:rPr>
              <a:t>派</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又</a:t>
            </a:r>
            <a:r>
              <a:rPr lang="zh-TW" altLang="en-US" sz="5400" dirty="0" smtClean="0">
                <a:latin typeface="楷体" pitchFamily="49" charset="-122"/>
                <a:ea typeface="楷体" pitchFamily="49" charset="-122"/>
              </a:rPr>
              <a:t>把以色列的長老、首領、審判官和官長都召了</a:t>
            </a:r>
            <a:r>
              <a:rPr lang="zh-TW" altLang="en-US" sz="5400" dirty="0" smtClean="0">
                <a:latin typeface="楷体" pitchFamily="49" charset="-122"/>
                <a:ea typeface="楷体" pitchFamily="49" charset="-122"/>
              </a:rPr>
              <a:t>來</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他</a:t>
            </a:r>
            <a:r>
              <a:rPr lang="zh-TW" altLang="en-US" sz="5400" dirty="0" smtClean="0">
                <a:latin typeface="楷体" pitchFamily="49" charset="-122"/>
                <a:ea typeface="楷体" pitchFamily="49" charset="-122"/>
              </a:rPr>
              <a:t>們就站</a:t>
            </a:r>
            <a:r>
              <a:rPr lang="zh-TW" altLang="en-US" sz="5400" dirty="0" smtClean="0">
                <a:latin typeface="楷体" pitchFamily="49" charset="-122"/>
                <a:ea typeface="楷体" pitchFamily="49" charset="-122"/>
              </a:rPr>
              <a:t>在 神</a:t>
            </a:r>
            <a:r>
              <a:rPr lang="zh-TW" altLang="en-US" sz="5400" dirty="0" smtClean="0">
                <a:latin typeface="楷体" pitchFamily="49" charset="-122"/>
                <a:ea typeface="楷体" pitchFamily="49" charset="-122"/>
              </a:rPr>
              <a:t>面前。</a:t>
            </a:r>
            <a:endParaRPr lang="en-US" altLang="zh-TW" sz="5200" dirty="0" smtClean="0">
              <a:latin typeface="楷体" pitchFamily="49" charset="-122"/>
              <a:ea typeface="楷体" pitchFamily="49" charset="-122"/>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24:2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600200"/>
            <a:ext cx="7315200" cy="4487382"/>
          </a:xfrm>
        </p:spPr>
        <p:txBody>
          <a:bodyPr/>
          <a:lstStyle/>
          <a:p>
            <a:pPr marL="0" indent="0">
              <a:buNone/>
            </a:pPr>
            <a:r>
              <a:rPr lang="zh-TW" altLang="en-US" sz="5400" dirty="0" smtClean="0">
                <a:latin typeface="楷体" pitchFamily="49" charset="-122"/>
                <a:ea typeface="楷体" pitchFamily="49" charset="-122"/>
              </a:rPr>
              <a:t>約書亞對眾民</a:t>
            </a:r>
            <a:r>
              <a:rPr lang="zh-TW" altLang="en-US"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耶和華以色列</a:t>
            </a:r>
            <a:r>
              <a:rPr lang="zh-TW" altLang="en-US" sz="5400" dirty="0" smtClean="0">
                <a:latin typeface="楷体" pitchFamily="49" charset="-122"/>
                <a:ea typeface="楷体" pitchFamily="49" charset="-122"/>
              </a:rPr>
              <a:t>的 神</a:t>
            </a:r>
            <a:r>
              <a:rPr lang="zh-TW" altLang="en-US" sz="5400" dirty="0" smtClean="0">
                <a:latin typeface="楷体" pitchFamily="49" charset="-122"/>
                <a:ea typeface="楷体" pitchFamily="49" charset="-122"/>
              </a:rPr>
              <a:t>這樣</a:t>
            </a:r>
            <a:r>
              <a:rPr lang="zh-TW" altLang="en-US"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古時你們的列</a:t>
            </a:r>
            <a:r>
              <a:rPr lang="zh-TW" altLang="en-US" sz="5400" dirty="0" smtClean="0">
                <a:latin typeface="楷体" pitchFamily="49" charset="-122"/>
                <a:ea typeface="楷体" pitchFamily="49" charset="-122"/>
              </a:rPr>
              <a:t>祖</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就</a:t>
            </a:r>
            <a:r>
              <a:rPr lang="zh-TW" altLang="en-US" sz="5400" dirty="0" smtClean="0">
                <a:latin typeface="楷体" pitchFamily="49" charset="-122"/>
                <a:ea typeface="楷体" pitchFamily="49" charset="-122"/>
              </a:rPr>
              <a:t>是亞伯拉罕和拿鶴的父親他</a:t>
            </a:r>
            <a:r>
              <a:rPr lang="zh-TW" altLang="en-US" sz="5400" dirty="0" smtClean="0">
                <a:latin typeface="楷体" pitchFamily="49" charset="-122"/>
                <a:ea typeface="楷体" pitchFamily="49" charset="-122"/>
              </a:rPr>
              <a:t>拉</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住</a:t>
            </a:r>
            <a:r>
              <a:rPr lang="zh-TW" altLang="en-US" sz="5400" dirty="0" smtClean="0">
                <a:latin typeface="楷体" pitchFamily="49" charset="-122"/>
                <a:ea typeface="楷体" pitchFamily="49" charset="-122"/>
              </a:rPr>
              <a:t>在大河那邊；他們事奉別的神。</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24:3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2991588"/>
          </a:xfrm>
        </p:spPr>
        <p:txBody>
          <a:bodyPr/>
          <a:lstStyle/>
          <a:p>
            <a:pPr marL="0" indent="0">
              <a:buNone/>
            </a:pPr>
            <a:r>
              <a:rPr lang="zh-TW" altLang="en-US" sz="5400" dirty="0" smtClean="0">
                <a:latin typeface="楷体" pitchFamily="49" charset="-122"/>
                <a:ea typeface="楷体" pitchFamily="49" charset="-122"/>
              </a:rPr>
              <a:t>我把你們的祖先亞伯拉</a:t>
            </a:r>
            <a:r>
              <a:rPr lang="zh-TW" altLang="en-US" sz="5400" dirty="0" smtClean="0">
                <a:latin typeface="楷体" pitchFamily="49" charset="-122"/>
                <a:ea typeface="楷体" pitchFamily="49" charset="-122"/>
              </a:rPr>
              <a:t>罕</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從</a:t>
            </a:r>
            <a:r>
              <a:rPr lang="zh-TW" altLang="en-US" sz="5400" dirty="0" smtClean="0">
                <a:latin typeface="楷体" pitchFamily="49" charset="-122"/>
                <a:ea typeface="楷体" pitchFamily="49" charset="-122"/>
              </a:rPr>
              <a:t>大河那邊帶</a:t>
            </a:r>
            <a:r>
              <a:rPr lang="zh-TW" altLang="en-US" sz="5400" dirty="0" smtClean="0">
                <a:latin typeface="楷体" pitchFamily="49" charset="-122"/>
                <a:ea typeface="楷体" pitchFamily="49" charset="-122"/>
              </a:rPr>
              <a:t>來</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領</a:t>
            </a:r>
            <a:r>
              <a:rPr lang="zh-TW" altLang="en-US" sz="5400" dirty="0" smtClean="0">
                <a:latin typeface="楷体" pitchFamily="49" charset="-122"/>
                <a:ea typeface="楷体" pitchFamily="49" charset="-122"/>
              </a:rPr>
              <a:t>他走遍迦南</a:t>
            </a:r>
            <a:r>
              <a:rPr lang="zh-TW" altLang="en-US" sz="5400" dirty="0" smtClean="0">
                <a:latin typeface="楷体" pitchFamily="49" charset="-122"/>
                <a:ea typeface="楷体" pitchFamily="49" charset="-122"/>
              </a:rPr>
              <a:t>地</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使</a:t>
            </a:r>
            <a:r>
              <a:rPr lang="zh-TW" altLang="en-US" sz="5400" dirty="0" smtClean="0">
                <a:latin typeface="楷体" pitchFamily="49" charset="-122"/>
                <a:ea typeface="楷体" pitchFamily="49" charset="-122"/>
              </a:rPr>
              <a:t>他的後裔增</a:t>
            </a:r>
            <a:r>
              <a:rPr lang="zh-TW" altLang="en-US" sz="5400" dirty="0" smtClean="0">
                <a:latin typeface="楷体" pitchFamily="49" charset="-122"/>
                <a:ea typeface="楷体" pitchFamily="49" charset="-122"/>
              </a:rPr>
              <a:t>多</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把</a:t>
            </a:r>
            <a:r>
              <a:rPr lang="zh-TW" altLang="en-US" sz="5400" dirty="0" smtClean="0">
                <a:latin typeface="楷体" pitchFamily="49" charset="-122"/>
                <a:ea typeface="楷体" pitchFamily="49" charset="-122"/>
              </a:rPr>
              <a:t>以撒賜給他；</a:t>
            </a:r>
            <a:endParaRPr lang="en-US" altLang="zh-TW" sz="50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24:4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600200"/>
            <a:ext cx="7924800" cy="2991588"/>
          </a:xfrm>
        </p:spPr>
        <p:txBody>
          <a:bodyPr/>
          <a:lstStyle/>
          <a:p>
            <a:pPr marL="0" indent="0">
              <a:buNone/>
            </a:pPr>
            <a:r>
              <a:rPr lang="zh-TW" altLang="en-US" sz="5400" dirty="0" smtClean="0">
                <a:latin typeface="楷体" pitchFamily="49" charset="-122"/>
                <a:ea typeface="楷体" pitchFamily="49" charset="-122"/>
              </a:rPr>
              <a:t>又把雅各和以掃賜給以</a:t>
            </a:r>
            <a:r>
              <a:rPr lang="zh-TW" altLang="en-US" sz="5400" dirty="0" smtClean="0">
                <a:latin typeface="楷体" pitchFamily="49" charset="-122"/>
                <a:ea typeface="楷体" pitchFamily="49" charset="-122"/>
              </a:rPr>
              <a:t>撒</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把</a:t>
            </a:r>
            <a:r>
              <a:rPr lang="zh-TW" altLang="en-US" sz="5400" dirty="0" smtClean="0">
                <a:latin typeface="楷体" pitchFamily="49" charset="-122"/>
                <a:ea typeface="楷体" pitchFamily="49" charset="-122"/>
              </a:rPr>
              <a:t>西珥山賜給以掃作產</a:t>
            </a:r>
            <a:r>
              <a:rPr lang="zh-TW" altLang="en-US" sz="5400" dirty="0" smtClean="0">
                <a:latin typeface="楷体" pitchFamily="49" charset="-122"/>
                <a:ea typeface="楷体" pitchFamily="49" charset="-122"/>
              </a:rPr>
              <a:t>業</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雅</a:t>
            </a:r>
            <a:r>
              <a:rPr lang="zh-TW" altLang="en-US" sz="5400" dirty="0" smtClean="0">
                <a:latin typeface="楷体" pitchFamily="49" charset="-122"/>
                <a:ea typeface="楷体" pitchFamily="49" charset="-122"/>
              </a:rPr>
              <a:t>各和他的子孫卻下到埃及去。</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24:5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580412"/>
            <a:ext cx="7620000" cy="2991588"/>
          </a:xfrm>
        </p:spPr>
        <p:txBody>
          <a:bodyPr/>
          <a:lstStyle/>
          <a:p>
            <a:pPr>
              <a:buNone/>
            </a:pPr>
            <a:r>
              <a:rPr lang="zh-TW" altLang="en-US" sz="5400" dirty="0" smtClean="0">
                <a:latin typeface="楷体" pitchFamily="49" charset="-122"/>
                <a:ea typeface="楷体" pitchFamily="49" charset="-122"/>
              </a:rPr>
              <a:t> 我</a:t>
            </a:r>
            <a:r>
              <a:rPr lang="zh-TW" altLang="en-US" sz="5400" dirty="0" smtClean="0">
                <a:latin typeface="楷体" pitchFamily="49" charset="-122"/>
                <a:ea typeface="楷体" pitchFamily="49" charset="-122"/>
              </a:rPr>
              <a:t>差派了摩西和亞</a:t>
            </a:r>
            <a:r>
              <a:rPr lang="zh-TW" altLang="en-US" sz="5400" dirty="0" smtClean="0">
                <a:latin typeface="楷体" pitchFamily="49" charset="-122"/>
                <a:ea typeface="楷体" pitchFamily="49" charset="-122"/>
              </a:rPr>
              <a:t>倫</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藉著</a:t>
            </a:r>
            <a:r>
              <a:rPr lang="zh-TW" altLang="en-US" sz="5400" dirty="0" smtClean="0">
                <a:latin typeface="楷体" pitchFamily="49" charset="-122"/>
                <a:ea typeface="楷体" pitchFamily="49" charset="-122"/>
              </a:rPr>
              <a:t>我在埃及所行的神蹟，用災疫擊打埃</a:t>
            </a:r>
            <a:r>
              <a:rPr lang="zh-TW" altLang="en-US" sz="5400" dirty="0" smtClean="0">
                <a:latin typeface="楷体" pitchFamily="49" charset="-122"/>
                <a:ea typeface="楷体" pitchFamily="49" charset="-122"/>
              </a:rPr>
              <a:t>及</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然</a:t>
            </a:r>
            <a:r>
              <a:rPr lang="zh-TW" altLang="en-US" sz="5400" dirty="0" smtClean="0">
                <a:latin typeface="楷体" pitchFamily="49" charset="-122"/>
                <a:ea typeface="楷体" pitchFamily="49" charset="-122"/>
              </a:rPr>
              <a:t>後把你們領出來。</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24:11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066800"/>
            <a:ext cx="7543800" cy="5235279"/>
          </a:xfrm>
        </p:spPr>
        <p:txBody>
          <a:bodyPr/>
          <a:lstStyle/>
          <a:p>
            <a:pPr marL="0" indent="0">
              <a:buNone/>
            </a:pPr>
            <a:r>
              <a:rPr lang="zh-TW" altLang="en-US" sz="5400" dirty="0" smtClean="0">
                <a:latin typeface="楷体" pitchFamily="49" charset="-122"/>
                <a:ea typeface="楷体" pitchFamily="49" charset="-122"/>
              </a:rPr>
              <a:t>你們過了約旦</a:t>
            </a:r>
            <a:r>
              <a:rPr lang="zh-TW" altLang="en-US" sz="5400" dirty="0" smtClean="0">
                <a:latin typeface="楷体" pitchFamily="49" charset="-122"/>
                <a:ea typeface="楷体" pitchFamily="49" charset="-122"/>
              </a:rPr>
              <a:t>河</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來</a:t>
            </a:r>
            <a:r>
              <a:rPr lang="zh-TW" altLang="en-US" sz="5400" dirty="0" smtClean="0">
                <a:latin typeface="楷体" pitchFamily="49" charset="-122"/>
                <a:ea typeface="楷体" pitchFamily="49" charset="-122"/>
              </a:rPr>
              <a:t>到耶利</a:t>
            </a:r>
            <a:r>
              <a:rPr lang="zh-TW" altLang="en-US" sz="5400" dirty="0" smtClean="0">
                <a:latin typeface="楷体" pitchFamily="49" charset="-122"/>
                <a:ea typeface="楷体" pitchFamily="49" charset="-122"/>
              </a:rPr>
              <a:t>哥</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耶</a:t>
            </a:r>
            <a:r>
              <a:rPr lang="zh-TW" altLang="en-US" sz="5400" dirty="0" smtClean="0">
                <a:latin typeface="楷体" pitchFamily="49" charset="-122"/>
                <a:ea typeface="楷体" pitchFamily="49" charset="-122"/>
              </a:rPr>
              <a:t>利哥的居民與你們作</a:t>
            </a:r>
            <a:r>
              <a:rPr lang="zh-TW" altLang="en-US" sz="5400" dirty="0" smtClean="0">
                <a:latin typeface="楷体" pitchFamily="49" charset="-122"/>
                <a:ea typeface="楷体" pitchFamily="49" charset="-122"/>
              </a:rPr>
              <a:t>戰</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還</a:t>
            </a:r>
            <a:r>
              <a:rPr lang="zh-TW" altLang="en-US" sz="5400" dirty="0" smtClean="0">
                <a:latin typeface="楷体" pitchFamily="49" charset="-122"/>
                <a:ea typeface="楷体" pitchFamily="49" charset="-122"/>
              </a:rPr>
              <a:t>有亞摩利人、比利洗人、迦南人、赫人、革迦撒人、希未人、耶布斯</a:t>
            </a:r>
            <a:r>
              <a:rPr lang="zh-TW" altLang="en-US" sz="5400" dirty="0" smtClean="0">
                <a:latin typeface="楷体" pitchFamily="49" charset="-122"/>
                <a:ea typeface="楷体" pitchFamily="49" charset="-122"/>
              </a:rPr>
              <a:t>人</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也</a:t>
            </a:r>
            <a:r>
              <a:rPr lang="zh-TW" altLang="en-US" sz="5400" dirty="0" smtClean="0">
                <a:latin typeface="楷体" pitchFamily="49" charset="-122"/>
                <a:ea typeface="楷体" pitchFamily="49" charset="-122"/>
              </a:rPr>
              <a:t>跟你們作</a:t>
            </a:r>
            <a:r>
              <a:rPr lang="zh-TW" altLang="en-US" sz="5400" dirty="0" smtClean="0">
                <a:latin typeface="楷体" pitchFamily="49" charset="-122"/>
                <a:ea typeface="楷体" pitchFamily="49" charset="-122"/>
              </a:rPr>
              <a:t>戰</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a:t>
            </a:r>
            <a:r>
              <a:rPr lang="zh-TW" altLang="en-US" sz="5400" dirty="0" smtClean="0">
                <a:latin typeface="楷体" pitchFamily="49" charset="-122"/>
                <a:ea typeface="楷体" pitchFamily="49" charset="-122"/>
              </a:rPr>
              <a:t>把他們都交在你們手裡。</a:t>
            </a:r>
            <a:endParaRPr lang="en-US" altLang="zh-TW" sz="50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24:14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600200"/>
            <a:ext cx="7772400" cy="3739485"/>
          </a:xfrm>
        </p:spPr>
        <p:txBody>
          <a:bodyPr/>
          <a:lstStyle/>
          <a:p>
            <a:pPr marL="0" indent="0">
              <a:buNone/>
            </a:pPr>
            <a:r>
              <a:rPr lang="zh-TW" altLang="en-US" sz="5400" dirty="0" smtClean="0">
                <a:latin typeface="楷体" pitchFamily="49" charset="-122"/>
                <a:ea typeface="楷体" pitchFamily="49" charset="-122"/>
              </a:rPr>
              <a:t>“現在你們要敬畏耶和</a:t>
            </a:r>
            <a:r>
              <a:rPr lang="zh-TW" altLang="en-US" sz="5400" dirty="0" smtClean="0">
                <a:latin typeface="楷体" pitchFamily="49" charset="-122"/>
                <a:ea typeface="楷体" pitchFamily="49" charset="-122"/>
              </a:rPr>
              <a:t>華</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真</a:t>
            </a:r>
            <a:r>
              <a:rPr lang="zh-TW" altLang="en-US" sz="5400" dirty="0" smtClean="0">
                <a:latin typeface="楷体" pitchFamily="49" charset="-122"/>
                <a:ea typeface="楷体" pitchFamily="49" charset="-122"/>
              </a:rPr>
              <a:t>誠地按著真理事奉</a:t>
            </a:r>
            <a:r>
              <a:rPr lang="zh-TW" altLang="en-US" sz="5400" dirty="0" smtClean="0">
                <a:latin typeface="楷体" pitchFamily="49" charset="-122"/>
                <a:ea typeface="楷体" pitchFamily="49" charset="-122"/>
              </a:rPr>
              <a:t>他</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把</a:t>
            </a:r>
            <a:r>
              <a:rPr lang="zh-TW" altLang="en-US" sz="5400" dirty="0" smtClean="0">
                <a:latin typeface="楷体" pitchFamily="49" charset="-122"/>
                <a:ea typeface="楷体" pitchFamily="49" charset="-122"/>
              </a:rPr>
              <a:t>你們列祖在大河那邊和在埃及事奉的神除</a:t>
            </a:r>
            <a:r>
              <a:rPr lang="zh-TW" altLang="en-US" sz="5400" dirty="0" smtClean="0">
                <a:latin typeface="楷体" pitchFamily="49" charset="-122"/>
                <a:ea typeface="楷体" pitchFamily="49" charset="-122"/>
              </a:rPr>
              <a:t>掉</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去</a:t>
            </a:r>
            <a:r>
              <a:rPr lang="zh-TW" altLang="en-US" sz="5400" dirty="0" smtClean="0">
                <a:latin typeface="楷体" pitchFamily="49" charset="-122"/>
                <a:ea typeface="楷体" pitchFamily="49" charset="-122"/>
              </a:rPr>
              <a:t>事奉耶和華。</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約書亞</a:t>
            </a:r>
            <a:r>
              <a:rPr lang="zh-TW" altLang="en-US" sz="5400" dirty="0" smtClean="0">
                <a:effectLst/>
                <a:latin typeface="楷体" panose="02010609060101010101" pitchFamily="49" charset="-122"/>
                <a:ea typeface="楷体" panose="02010609060101010101" pitchFamily="49" charset="-122"/>
              </a:rPr>
              <a:t>記 </a:t>
            </a:r>
            <a:r>
              <a:rPr lang="en-US" altLang="zh-TW" sz="5400" dirty="0" smtClean="0">
                <a:effectLst/>
                <a:latin typeface="楷体" panose="02010609060101010101" pitchFamily="49" charset="-122"/>
                <a:ea typeface="楷体" panose="02010609060101010101" pitchFamily="49" charset="-122"/>
              </a:rPr>
              <a:t>24:15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399806"/>
            <a:ext cx="7924800" cy="4653582"/>
          </a:xfrm>
        </p:spPr>
        <p:txBody>
          <a:bodyPr/>
          <a:lstStyle/>
          <a:p>
            <a:pPr marL="0" indent="0">
              <a:buNone/>
            </a:pPr>
            <a:r>
              <a:rPr lang="zh-TW" altLang="en-US" sz="4800" dirty="0" smtClean="0">
                <a:latin typeface="楷体" pitchFamily="49" charset="-122"/>
                <a:ea typeface="楷体" pitchFamily="49" charset="-122"/>
              </a:rPr>
              <a:t>如果你們認為事奉耶和華不好，那麼今日你們就可以選擇你們所要事奉</a:t>
            </a:r>
            <a:r>
              <a:rPr lang="zh-TW" altLang="en-US" sz="4800" dirty="0" smtClean="0">
                <a:latin typeface="楷体" pitchFamily="49" charset="-122"/>
                <a:ea typeface="楷体" pitchFamily="49" charset="-122"/>
              </a:rPr>
              <a:t>的</a:t>
            </a: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是</a:t>
            </a:r>
            <a:r>
              <a:rPr lang="zh-TW" altLang="en-US" sz="4800" dirty="0" smtClean="0">
                <a:latin typeface="楷体" pitchFamily="49" charset="-122"/>
                <a:ea typeface="楷体" pitchFamily="49" charset="-122"/>
              </a:rPr>
              <a:t>你們列祖在大河那邊事奉的神</a:t>
            </a:r>
            <a:r>
              <a:rPr lang="zh-TW" altLang="en-US" sz="4800" dirty="0" smtClean="0">
                <a:latin typeface="楷体" pitchFamily="49" charset="-122"/>
                <a:ea typeface="楷体" pitchFamily="49" charset="-122"/>
              </a:rPr>
              <a:t>呢</a:t>
            </a: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還</a:t>
            </a:r>
            <a:r>
              <a:rPr lang="zh-TW" altLang="en-US" sz="4800" dirty="0" smtClean="0">
                <a:latin typeface="楷体" pitchFamily="49" charset="-122"/>
                <a:ea typeface="楷体" pitchFamily="49" charset="-122"/>
              </a:rPr>
              <a:t>是你們現在所住亞摩利人之地的神</a:t>
            </a:r>
            <a:r>
              <a:rPr lang="zh-TW" altLang="en-US" sz="4800" dirty="0" smtClean="0">
                <a:latin typeface="楷体" pitchFamily="49" charset="-122"/>
                <a:ea typeface="楷体" pitchFamily="49" charset="-122"/>
              </a:rPr>
              <a:t>呢</a:t>
            </a: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至</a:t>
            </a:r>
            <a:r>
              <a:rPr lang="zh-TW" altLang="en-US" sz="4800" dirty="0" smtClean="0">
                <a:latin typeface="楷体" pitchFamily="49" charset="-122"/>
                <a:ea typeface="楷体" pitchFamily="49" charset="-122"/>
              </a:rPr>
              <a:t>於我和父</a:t>
            </a:r>
            <a:r>
              <a:rPr lang="zh-TW" altLang="en-US" sz="4800" dirty="0" smtClean="0">
                <a:latin typeface="楷体" pitchFamily="49" charset="-122"/>
                <a:ea typeface="楷体" pitchFamily="49" charset="-122"/>
              </a:rPr>
              <a:t>家</a:t>
            </a: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我</a:t>
            </a:r>
            <a:r>
              <a:rPr lang="zh-TW" altLang="en-US" sz="4800" dirty="0" smtClean="0">
                <a:latin typeface="楷体" pitchFamily="49" charset="-122"/>
                <a:ea typeface="楷体" pitchFamily="49" charset="-122"/>
              </a:rPr>
              <a:t>們必事奉耶和華。”</a:t>
            </a:r>
            <a:endParaRPr lang="en-US" altLang="zh-TW" sz="48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554</TotalTime>
  <Words>2548</Words>
  <Application>Microsoft Office PowerPoint</Application>
  <PresentationFormat>On-screen Show (4:3)</PresentationFormat>
  <Paragraphs>101</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1_Purple Template 1 Trebuchet</vt:lpstr>
      <vt:lpstr>White with Courier font for code slides</vt:lpstr>
      <vt:lpstr>約書亞記  24:1-5,11,14-15,22-24  士師記 1:1-2,19-21 </vt:lpstr>
      <vt:lpstr>約書亞記 24:1</vt:lpstr>
      <vt:lpstr>約書亞記 24:2</vt:lpstr>
      <vt:lpstr>約書亞記 24:3</vt:lpstr>
      <vt:lpstr>約書亞記 24:4</vt:lpstr>
      <vt:lpstr>約書亞記 24:5</vt:lpstr>
      <vt:lpstr>約書亞記 24:11</vt:lpstr>
      <vt:lpstr>約書亞記 24:14</vt:lpstr>
      <vt:lpstr>約書亞記 24:15</vt:lpstr>
      <vt:lpstr>約書亞記 24:22</vt:lpstr>
      <vt:lpstr>約書亞記 24:23</vt:lpstr>
      <vt:lpstr>約書亞記 24:24</vt:lpstr>
      <vt:lpstr>士師記 1:1</vt:lpstr>
      <vt:lpstr>士師記 1:2</vt:lpstr>
      <vt:lpstr>士師記 1:19</vt:lpstr>
      <vt:lpstr>士師記 1:20</vt:lpstr>
      <vt:lpstr>士師記 1:21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119</cp:revision>
  <dcterms:created xsi:type="dcterms:W3CDTF">2015-02-07T13:24:58Z</dcterms:created>
  <dcterms:modified xsi:type="dcterms:W3CDTF">2016-09-02T02:22:12Z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