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297" r:id="rId5"/>
    <p:sldId id="302" r:id="rId6"/>
    <p:sldId id="309" r:id="rId7"/>
    <p:sldId id="304" r:id="rId8"/>
    <p:sldId id="305" r:id="rId9"/>
    <p:sldId id="306" r:id="rId10"/>
    <p:sldId id="307" r:id="rId11"/>
    <p:sldId id="308" r:id="rId12"/>
    <p:sldId id="310" r:id="rId13"/>
    <p:sldId id="314" r:id="rId14"/>
    <p:sldId id="31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9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229600" cy="4800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士</a:t>
            </a:r>
            <a:r>
              <a:rPr lang="zh-TW" altLang="en-US" dirty="0" smtClean="0">
                <a:effectLst/>
                <a:latin typeface="楷体" panose="02010609060101010101" pitchFamily="49" charset="-122"/>
                <a:ea typeface="楷体" panose="02010609060101010101" pitchFamily="49" charset="-122"/>
              </a:rPr>
              <a:t>師記 </a:t>
            </a:r>
            <a:r>
              <a:rPr lang="en-US" altLang="zh-TW" dirty="0" smtClean="0">
                <a:effectLst/>
                <a:latin typeface="楷体" panose="02010609060101010101" pitchFamily="49" charset="-122"/>
                <a:ea typeface="楷体" panose="02010609060101010101" pitchFamily="49" charset="-122"/>
              </a:rPr>
              <a:t>3:1-6</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羅馬書 </a:t>
            </a:r>
            <a:r>
              <a:rPr lang="en-US" altLang="zh-TW" dirty="0" smtClean="0">
                <a:effectLst/>
                <a:latin typeface="楷体" panose="02010609060101010101" pitchFamily="49" charset="-122"/>
                <a:ea typeface="楷体" panose="02010609060101010101" pitchFamily="49" charset="-122"/>
              </a:rPr>
              <a:t>1:20;7:18,24,25</a:t>
            </a:r>
            <a:r>
              <a:rPr lang="zh-TW" altLang="en-US"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約翰福音 </a:t>
            </a:r>
            <a:r>
              <a:rPr lang="en-US" altLang="zh-TW" dirty="0" smtClean="0">
                <a:effectLst/>
                <a:latin typeface="楷体" panose="02010609060101010101" pitchFamily="49" charset="-122"/>
                <a:ea typeface="楷体" panose="02010609060101010101" pitchFamily="49" charset="-122"/>
              </a:rPr>
              <a:t>1:17</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7:24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243691"/>
          </a:xfrm>
        </p:spPr>
        <p:txBody>
          <a:bodyPr/>
          <a:lstStyle/>
          <a:p>
            <a:pPr marL="0" indent="0">
              <a:buNone/>
            </a:pPr>
            <a:r>
              <a:rPr lang="zh-TW" altLang="en-US" sz="5400" dirty="0" smtClean="0">
                <a:latin typeface="楷体" pitchFamily="49" charset="-122"/>
                <a:ea typeface="楷体" pitchFamily="49" charset="-122"/>
              </a:rPr>
              <a:t>我這個人真是苦</a:t>
            </a:r>
            <a:r>
              <a:rPr lang="zh-TW" altLang="en-US" sz="5400" dirty="0" smtClean="0">
                <a:latin typeface="楷体" pitchFamily="49" charset="-122"/>
                <a:ea typeface="楷体" pitchFamily="49" charset="-122"/>
              </a:rPr>
              <a:t>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誰</a:t>
            </a:r>
            <a:r>
              <a:rPr lang="zh-TW" altLang="en-US" sz="5400" dirty="0" smtClean="0">
                <a:latin typeface="楷体" pitchFamily="49" charset="-122"/>
                <a:ea typeface="楷体" pitchFamily="49" charset="-122"/>
              </a:rPr>
              <a:t>能救我脫離這使我死亡的身體呢？</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7:25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3739485"/>
          </a:xfrm>
        </p:spPr>
        <p:txBody>
          <a:bodyPr/>
          <a:lstStyle/>
          <a:p>
            <a:pPr marL="0" indent="0">
              <a:buNone/>
            </a:pPr>
            <a:r>
              <a:rPr lang="zh-TW" altLang="en-US" sz="5400" dirty="0" smtClean="0">
                <a:latin typeface="楷体" pitchFamily="49" charset="-122"/>
                <a:ea typeface="楷体" pitchFamily="49" charset="-122"/>
              </a:rPr>
              <a:t>感</a:t>
            </a:r>
            <a:r>
              <a:rPr lang="zh-TW" altLang="en-US" sz="5400" dirty="0" smtClean="0">
                <a:latin typeface="楷体" pitchFamily="49" charset="-122"/>
                <a:ea typeface="楷体" pitchFamily="49" charset="-122"/>
              </a:rPr>
              <a:t>謝 神</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藉</a:t>
            </a:r>
            <a:r>
              <a:rPr lang="zh-TW" altLang="en-US" sz="5400" dirty="0" smtClean="0">
                <a:latin typeface="楷体" pitchFamily="49" charset="-122"/>
                <a:ea typeface="楷体" pitchFamily="49" charset="-122"/>
              </a:rPr>
              <a:t>著我們的主耶穌基督就能脫離了。可見，一方面我自己心裡服</a:t>
            </a:r>
            <a:r>
              <a:rPr lang="zh-TW" altLang="en-US" sz="5400" dirty="0" smtClean="0">
                <a:latin typeface="楷体" pitchFamily="49" charset="-122"/>
                <a:ea typeface="楷体" pitchFamily="49" charset="-122"/>
              </a:rPr>
              <a:t>事 神</a:t>
            </a:r>
            <a:r>
              <a:rPr lang="zh-TW" altLang="en-US" sz="5400" dirty="0" smtClean="0">
                <a:latin typeface="楷体" pitchFamily="49" charset="-122"/>
                <a:ea typeface="楷体" pitchFamily="49" charset="-122"/>
              </a:rPr>
              <a:t>的</a:t>
            </a:r>
            <a:r>
              <a:rPr lang="zh-TW" altLang="en-US" sz="5400" dirty="0" smtClean="0">
                <a:latin typeface="楷体" pitchFamily="49" charset="-122"/>
                <a:ea typeface="楷体" pitchFamily="49" charset="-122"/>
              </a:rPr>
              <a:t>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另</a:t>
            </a:r>
            <a:r>
              <a:rPr lang="zh-TW" altLang="en-US" sz="5400" dirty="0" smtClean="0">
                <a:latin typeface="楷体" pitchFamily="49" charset="-122"/>
                <a:ea typeface="楷体" pitchFamily="49" charset="-122"/>
              </a:rPr>
              <a:t>一方面我的肉體卻服事罪的律。</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243691"/>
          </a:xfrm>
        </p:spPr>
        <p:txBody>
          <a:bodyPr/>
          <a:lstStyle/>
          <a:p>
            <a:pPr marL="0" indent="0">
              <a:buNone/>
            </a:pPr>
            <a:r>
              <a:rPr lang="zh-TW" altLang="en-US" sz="5400" dirty="0" smtClean="0">
                <a:latin typeface="楷体" pitchFamily="49" charset="-122"/>
                <a:ea typeface="楷体" pitchFamily="49" charset="-122"/>
              </a:rPr>
              <a:t>律法是藉著摩西頒布</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恩</a:t>
            </a:r>
            <a:r>
              <a:rPr lang="zh-TW" altLang="en-US" sz="5400" dirty="0" smtClean="0">
                <a:latin typeface="楷体" pitchFamily="49" charset="-122"/>
                <a:ea typeface="楷体" pitchFamily="49" charset="-122"/>
              </a:rPr>
              <a:t>典和真理卻是藉著耶穌基督而來的。</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8001000" cy="2991588"/>
          </a:xfrm>
        </p:spPr>
        <p:txBody>
          <a:bodyPr/>
          <a:lstStyle/>
          <a:p>
            <a:pPr marL="0" indent="0">
              <a:buNone/>
            </a:pPr>
            <a:r>
              <a:rPr lang="zh-TW" altLang="en-US" sz="5400" dirty="0" smtClean="0">
                <a:latin typeface="楷体" pitchFamily="49" charset="-122"/>
                <a:ea typeface="楷体" pitchFamily="49" charset="-122"/>
              </a:rPr>
              <a:t>這些國的人是耶和華留下</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為</a:t>
            </a:r>
            <a:r>
              <a:rPr lang="zh-TW" altLang="en-US" sz="5400" dirty="0" smtClean="0">
                <a:latin typeface="楷体" pitchFamily="49" charset="-122"/>
                <a:ea typeface="楷体" pitchFamily="49" charset="-122"/>
              </a:rPr>
              <a:t>要藉著他們來試驗以色列</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a:t>
            </a:r>
            <a:r>
              <a:rPr lang="zh-TW" altLang="en-US" sz="5400" dirty="0" smtClean="0">
                <a:latin typeface="楷体" pitchFamily="49" charset="-122"/>
                <a:ea typeface="楷体" pitchFamily="49" charset="-122"/>
              </a:rPr>
              <a:t>是所有沒有經驗過迦南任何戰爭的</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243691"/>
          </a:xfrm>
        </p:spPr>
        <p:txBody>
          <a:bodyPr/>
          <a:lstStyle/>
          <a:p>
            <a:pPr marL="0" indent="0">
              <a:buNone/>
            </a:pPr>
            <a:r>
              <a:rPr lang="zh-TW" altLang="en-US" sz="5400" dirty="0" smtClean="0">
                <a:latin typeface="楷体" pitchFamily="49" charset="-122"/>
                <a:ea typeface="楷体" pitchFamily="49" charset="-122"/>
              </a:rPr>
              <a:t>好使以色列人的後</a:t>
            </a:r>
            <a:r>
              <a:rPr lang="zh-TW" altLang="en-US" sz="5400" dirty="0" smtClean="0">
                <a:latin typeface="楷体" pitchFamily="49" charset="-122"/>
                <a:ea typeface="楷体" pitchFamily="49" charset="-122"/>
              </a:rPr>
              <a:t>代</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那</a:t>
            </a:r>
            <a:r>
              <a:rPr lang="zh-TW" altLang="en-US" sz="5400" dirty="0" smtClean="0">
                <a:latin typeface="楷体" pitchFamily="49" charset="-122"/>
                <a:ea typeface="楷体" pitchFamily="49" charset="-122"/>
              </a:rPr>
              <a:t>些以前沒有經驗過這些戰爭的</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知</a:t>
            </a:r>
            <a:r>
              <a:rPr lang="zh-TW" altLang="en-US" sz="5400" dirty="0" smtClean="0">
                <a:latin typeface="楷体" pitchFamily="49" charset="-122"/>
                <a:ea typeface="楷体" pitchFamily="49" charset="-122"/>
              </a:rPr>
              <a:t>道學習爭戰</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3739485"/>
          </a:xfrm>
        </p:spPr>
        <p:txBody>
          <a:bodyPr/>
          <a:lstStyle/>
          <a:p>
            <a:pPr marL="0" indent="0">
              <a:buNone/>
            </a:pPr>
            <a:r>
              <a:rPr lang="zh-TW" altLang="en-US" sz="5400" dirty="0" smtClean="0">
                <a:latin typeface="楷体" pitchFamily="49" charset="-122"/>
                <a:ea typeface="楷体" pitchFamily="49" charset="-122"/>
              </a:rPr>
              <a:t>他留下的就是非利士人的五個首</a:t>
            </a:r>
            <a:r>
              <a:rPr lang="zh-TW" altLang="en-US" sz="5400" dirty="0" smtClean="0">
                <a:latin typeface="楷体" pitchFamily="49" charset="-122"/>
                <a:ea typeface="楷体" pitchFamily="49" charset="-122"/>
              </a:rPr>
              <a:t>領</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和</a:t>
            </a:r>
            <a:r>
              <a:rPr lang="zh-TW" altLang="en-US" sz="5400" dirty="0" smtClean="0">
                <a:latin typeface="楷体" pitchFamily="49" charset="-122"/>
                <a:ea typeface="楷体" pitchFamily="49" charset="-122"/>
              </a:rPr>
              <a:t>所有迦南人、西頓</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以</a:t>
            </a:r>
            <a:r>
              <a:rPr lang="zh-TW" altLang="en-US" sz="5400" dirty="0" smtClean="0">
                <a:latin typeface="楷体" pitchFamily="49" charset="-122"/>
                <a:ea typeface="楷体" pitchFamily="49" charset="-122"/>
              </a:rPr>
              <a:t>及住在黎巴嫩山上的希未</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從</a:t>
            </a:r>
            <a:r>
              <a:rPr lang="zh-TW" altLang="en-US" sz="5400" dirty="0" smtClean="0">
                <a:latin typeface="楷体" pitchFamily="49" charset="-122"/>
                <a:ea typeface="楷体" pitchFamily="49" charset="-122"/>
              </a:rPr>
              <a:t>巴</a:t>
            </a:r>
            <a:r>
              <a:rPr lang="zh-TW" altLang="en-US" sz="5400" dirty="0" smtClean="0">
                <a:latin typeface="楷体" pitchFamily="49" charset="-122"/>
                <a:ea typeface="楷体" pitchFamily="49" charset="-122"/>
              </a:rPr>
              <a:t>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黑</a:t>
            </a:r>
            <a:r>
              <a:rPr lang="zh-TW" altLang="en-US" sz="5400" dirty="0" smtClean="0">
                <a:latin typeface="楷体" pitchFamily="49" charset="-122"/>
                <a:ea typeface="楷体" pitchFamily="49" charset="-122"/>
              </a:rPr>
              <a:t>門山直到哈馬口。</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7924800" cy="2991588"/>
          </a:xfrm>
        </p:spPr>
        <p:txBody>
          <a:bodyPr/>
          <a:lstStyle/>
          <a:p>
            <a:pPr marL="0" indent="0">
              <a:buNone/>
            </a:pPr>
            <a:r>
              <a:rPr lang="zh-TW" altLang="en-US" sz="5400" dirty="0" smtClean="0">
                <a:latin typeface="楷体" pitchFamily="49" charset="-122"/>
                <a:ea typeface="楷体" pitchFamily="49" charset="-122"/>
              </a:rPr>
              <a:t>他們留在那</a:t>
            </a:r>
            <a:r>
              <a:rPr lang="zh-TW" altLang="en-US" sz="5400" dirty="0" smtClean="0">
                <a:latin typeface="楷体" pitchFamily="49" charset="-122"/>
                <a:ea typeface="楷体" pitchFamily="49" charset="-122"/>
              </a:rPr>
              <a:t>裡</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為</a:t>
            </a:r>
            <a:r>
              <a:rPr lang="zh-TW" altLang="en-US" sz="5400" dirty="0" smtClean="0">
                <a:latin typeface="楷体" pitchFamily="49" charset="-122"/>
                <a:ea typeface="楷体" pitchFamily="49" charset="-122"/>
              </a:rPr>
              <a:t>要藉著他們試驗以色列</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要</a:t>
            </a:r>
            <a:r>
              <a:rPr lang="zh-TW" altLang="en-US" sz="5400" dirty="0" smtClean="0">
                <a:latin typeface="楷体" pitchFamily="49" charset="-122"/>
                <a:ea typeface="楷体" pitchFamily="49" charset="-122"/>
              </a:rPr>
              <a:t>知道他們是否聽從耶和華藉摩西吩咐他們列祖的誡命。</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580412"/>
            <a:ext cx="7620000" cy="2991588"/>
          </a:xfrm>
        </p:spPr>
        <p:txBody>
          <a:bodyPr/>
          <a:lstStyle/>
          <a:p>
            <a:pPr>
              <a:buNone/>
            </a:pP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 以</a:t>
            </a:r>
            <a:r>
              <a:rPr lang="zh-TW" altLang="en-US" sz="5400" dirty="0" smtClean="0">
                <a:latin typeface="楷体" pitchFamily="49" charset="-122"/>
                <a:ea typeface="楷体" pitchFamily="49" charset="-122"/>
              </a:rPr>
              <a:t>色列人就住在迦南人、赫人、亞摩利人、比利洗人、希未人、耶布斯人中</a:t>
            </a:r>
            <a:r>
              <a:rPr lang="zh-TW" altLang="en-US" sz="5400" dirty="0" smtClean="0">
                <a:latin typeface="楷体" pitchFamily="49" charset="-122"/>
                <a:ea typeface="楷体" pitchFamily="49" charset="-122"/>
              </a:rPr>
              <a:t>間</a:t>
            </a:r>
            <a:r>
              <a:rPr lang="en-US"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37709"/>
            <a:ext cx="7543800" cy="2991588"/>
          </a:xfrm>
        </p:spPr>
        <p:txBody>
          <a:bodyPr/>
          <a:lstStyle/>
          <a:p>
            <a:pPr marL="0" indent="0">
              <a:buNone/>
            </a:pPr>
            <a:r>
              <a:rPr lang="zh-TW" altLang="en-US" sz="5400" dirty="0" smtClean="0">
                <a:latin typeface="楷体" pitchFamily="49" charset="-122"/>
                <a:ea typeface="楷体" pitchFamily="49" charset="-122"/>
              </a:rPr>
              <a:t>他們娶他們的女兒作妻</a:t>
            </a:r>
            <a:r>
              <a:rPr lang="zh-TW" altLang="en-US" sz="5400" dirty="0" smtClean="0">
                <a:latin typeface="楷体" pitchFamily="49" charset="-122"/>
                <a:ea typeface="楷体" pitchFamily="49" charset="-122"/>
              </a:rPr>
              <a:t>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也</a:t>
            </a:r>
            <a:r>
              <a:rPr lang="zh-TW" altLang="en-US" sz="5400" dirty="0" smtClean="0">
                <a:latin typeface="楷体" pitchFamily="49" charset="-122"/>
                <a:ea typeface="楷体" pitchFamily="49" charset="-122"/>
              </a:rPr>
              <a:t>把自己的女兒嫁給他們的兒</a:t>
            </a:r>
            <a:r>
              <a:rPr lang="zh-TW" altLang="en-US" sz="5400" dirty="0" smtClean="0">
                <a:latin typeface="楷体" pitchFamily="49" charset="-122"/>
                <a:ea typeface="楷体" pitchFamily="49" charset="-122"/>
              </a:rPr>
              <a:t>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並</a:t>
            </a:r>
            <a:r>
              <a:rPr lang="zh-TW" altLang="en-US" sz="5400" dirty="0" smtClean="0">
                <a:latin typeface="楷体" pitchFamily="49" charset="-122"/>
                <a:ea typeface="楷体" pitchFamily="49" charset="-122"/>
              </a:rPr>
              <a:t>且事奉他們的神。</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1:20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772400" cy="4487382"/>
          </a:xfrm>
        </p:spPr>
        <p:txBody>
          <a:bodyPr/>
          <a:lstStyle/>
          <a:p>
            <a:pPr marL="0" indent="0">
              <a:buNone/>
            </a:pPr>
            <a:r>
              <a:rPr lang="zh-TW" altLang="en-US" sz="5400" dirty="0" smtClean="0">
                <a:latin typeface="楷体" pitchFamily="49" charset="-122"/>
                <a:ea typeface="楷体" pitchFamily="49" charset="-122"/>
              </a:rPr>
              <a:t>其實自從創世以</a:t>
            </a:r>
            <a:r>
              <a:rPr lang="zh-TW" altLang="en-US" sz="5400" dirty="0" smtClean="0">
                <a:latin typeface="楷体" pitchFamily="49" charset="-122"/>
                <a:ea typeface="楷体" pitchFamily="49" charset="-122"/>
              </a:rPr>
              <a:t>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 神</a:t>
            </a:r>
            <a:r>
              <a:rPr lang="zh-TW" altLang="en-US" sz="5400" dirty="0" smtClean="0">
                <a:latin typeface="楷体" pitchFamily="49" charset="-122"/>
                <a:ea typeface="楷体" pitchFamily="49" charset="-122"/>
              </a:rPr>
              <a:t>那看不見的</a:t>
            </a:r>
            <a:r>
              <a:rPr lang="zh-TW" altLang="en-US" sz="5400" dirty="0" smtClean="0">
                <a:latin typeface="楷体" pitchFamily="49" charset="-122"/>
                <a:ea typeface="楷体" pitchFamily="49" charset="-122"/>
              </a:rPr>
              <a:t>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a:t>
            </a:r>
            <a:r>
              <a:rPr lang="zh-TW" altLang="en-US" sz="5400" dirty="0" smtClean="0">
                <a:latin typeface="楷体" pitchFamily="49" charset="-122"/>
                <a:ea typeface="楷体" pitchFamily="49" charset="-122"/>
              </a:rPr>
              <a:t>如他永恆的大能和神</a:t>
            </a:r>
            <a:r>
              <a:rPr lang="zh-TW" altLang="en-US" sz="5400" dirty="0" smtClean="0">
                <a:latin typeface="楷体" pitchFamily="49" charset="-122"/>
                <a:ea typeface="楷体" pitchFamily="49" charset="-122"/>
              </a:rPr>
              <a:t>性</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都</a:t>
            </a:r>
            <a:r>
              <a:rPr lang="zh-TW" altLang="en-US" sz="5400" dirty="0" smtClean="0">
                <a:latin typeface="楷体" pitchFamily="49" charset="-122"/>
                <a:ea typeface="楷体" pitchFamily="49" charset="-122"/>
              </a:rPr>
              <a:t>是看得見</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a:t>
            </a:r>
            <a:r>
              <a:rPr lang="zh-TW" altLang="en-US" sz="5400" dirty="0" smtClean="0">
                <a:latin typeface="楷体" pitchFamily="49" charset="-122"/>
                <a:ea typeface="楷体" pitchFamily="49" charset="-122"/>
              </a:rPr>
              <a:t>是從他所造的萬物中可以領</a:t>
            </a:r>
            <a:r>
              <a:rPr lang="zh-TW" altLang="en-US" sz="5400" dirty="0" smtClean="0">
                <a:latin typeface="楷体" pitchFamily="49" charset="-122"/>
                <a:ea typeface="楷体" pitchFamily="49" charset="-122"/>
              </a:rPr>
              <a:t>悟</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叫</a:t>
            </a:r>
            <a:r>
              <a:rPr lang="zh-TW" altLang="en-US" sz="5400" dirty="0" smtClean="0">
                <a:latin typeface="楷体" pitchFamily="49" charset="-122"/>
                <a:ea typeface="楷体" pitchFamily="49" charset="-122"/>
              </a:rPr>
              <a:t>人沒有辦法推諉。</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7:18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991588"/>
          </a:xfrm>
        </p:spPr>
        <p:txBody>
          <a:bodyPr/>
          <a:lstStyle/>
          <a:p>
            <a:pPr marL="0" indent="0">
              <a:buNone/>
            </a:pPr>
            <a:r>
              <a:rPr lang="zh-TW" altLang="en-US" sz="5400" dirty="0" smtClean="0">
                <a:latin typeface="楷体" pitchFamily="49" charset="-122"/>
                <a:ea typeface="楷体" pitchFamily="49" charset="-122"/>
              </a:rPr>
              <a:t>我知道在我裡</a:t>
            </a:r>
            <a:r>
              <a:rPr lang="zh-TW" altLang="en-US" sz="5400" dirty="0" smtClean="0">
                <a:latin typeface="楷体" pitchFamily="49" charset="-122"/>
                <a:ea typeface="楷体" pitchFamily="49" charset="-122"/>
              </a:rPr>
              <a:t>面</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a:t>
            </a:r>
            <a:r>
              <a:rPr lang="zh-TW" altLang="en-US" sz="5400" dirty="0" smtClean="0">
                <a:latin typeface="楷体" pitchFamily="49" charset="-122"/>
                <a:ea typeface="楷体" pitchFamily="49" charset="-122"/>
              </a:rPr>
              <a:t>是在我肉體之</a:t>
            </a:r>
            <a:r>
              <a:rPr lang="zh-TW" altLang="en-US" sz="5400" dirty="0" smtClean="0">
                <a:latin typeface="楷体" pitchFamily="49" charset="-122"/>
                <a:ea typeface="楷体" pitchFamily="49" charset="-122"/>
              </a:rPr>
              <a:t>中</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沒</a:t>
            </a:r>
            <a:r>
              <a:rPr lang="zh-TW" altLang="en-US" sz="5400" dirty="0" smtClean="0">
                <a:latin typeface="楷体" pitchFamily="49" charset="-122"/>
                <a:ea typeface="楷体" pitchFamily="49" charset="-122"/>
              </a:rPr>
              <a:t>有良</a:t>
            </a:r>
            <a:r>
              <a:rPr lang="zh-TW" altLang="en-US" sz="5400" dirty="0" smtClean="0">
                <a:latin typeface="楷体" pitchFamily="49" charset="-122"/>
                <a:ea typeface="楷体" pitchFamily="49" charset="-122"/>
              </a:rPr>
              <a:t>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a:t>
            </a:r>
            <a:r>
              <a:rPr lang="zh-TW" altLang="en-US" sz="5400" dirty="0" smtClean="0">
                <a:latin typeface="楷体" pitchFamily="49" charset="-122"/>
                <a:ea typeface="楷体" pitchFamily="49" charset="-122"/>
              </a:rPr>
              <a:t>為立志行善由得</a:t>
            </a:r>
            <a:r>
              <a:rPr lang="zh-TW" altLang="en-US" sz="5400" dirty="0" smtClean="0">
                <a:latin typeface="楷体" pitchFamily="49" charset="-122"/>
                <a:ea typeface="楷体" pitchFamily="49" charset="-122"/>
              </a:rPr>
              <a:t>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行</a:t>
            </a:r>
            <a:r>
              <a:rPr lang="zh-TW" altLang="en-US" sz="5400" dirty="0" smtClean="0">
                <a:latin typeface="楷体" pitchFamily="49" charset="-122"/>
                <a:ea typeface="楷体" pitchFamily="49" charset="-122"/>
              </a:rPr>
              <a:t>出來卻由不得我。</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589</TotalTime>
  <Words>1691</Words>
  <Application>Microsoft Office PowerPoint</Application>
  <PresentationFormat>On-screen Show (4:3)</PresentationFormat>
  <Paragraphs>71</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士師記 3:1-6  羅馬書 1:20;7:18,24,25   約翰福音 1:17 </vt:lpstr>
      <vt:lpstr>士師記 3:1</vt:lpstr>
      <vt:lpstr>士師記 3:2</vt:lpstr>
      <vt:lpstr>士師記 3:3</vt:lpstr>
      <vt:lpstr>士師記 3:4</vt:lpstr>
      <vt:lpstr>士師記 3:5</vt:lpstr>
      <vt:lpstr>士師記 3:6</vt:lpstr>
      <vt:lpstr>羅馬書 1:20</vt:lpstr>
      <vt:lpstr>羅馬書 7:18</vt:lpstr>
      <vt:lpstr>羅馬書 7:24</vt:lpstr>
      <vt:lpstr>羅馬書 7:25</vt:lpstr>
      <vt:lpstr>約翰福音 1:17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126</cp:revision>
  <dcterms:created xsi:type="dcterms:W3CDTF">2015-02-07T13:24:58Z</dcterms:created>
  <dcterms:modified xsi:type="dcterms:W3CDTF">2016-09-16T02:22:35Z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