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5"/>
  </p:notesMasterIdLst>
  <p:sldIdLst>
    <p:sldId id="296" r:id="rId4"/>
    <p:sldId id="297" r:id="rId5"/>
    <p:sldId id="302" r:id="rId6"/>
    <p:sldId id="309" r:id="rId7"/>
    <p:sldId id="304" r:id="rId8"/>
    <p:sldId id="305" r:id="rId9"/>
    <p:sldId id="306" r:id="rId10"/>
    <p:sldId id="315" r:id="rId11"/>
    <p:sldId id="307" r:id="rId12"/>
    <p:sldId id="316" r:id="rId13"/>
    <p:sldId id="31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20" y="-9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notesMaster" Target="notesMasters/notesMaster1.xml"/><Relationship Id="rId10" Type="http://schemas.openxmlformats.org/officeDocument/2006/relationships/slide" Target="slides/slide7.xml"/><Relationship Id="rId19"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 xmlns:p14="http://schemas.microsoft.com/office/powerpoint/2010/main"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9:13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 xmlns:p14="http://schemas.microsoft.com/office/powerpoint/2010/main" val="639858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9:19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9:20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 xmlns:p14="http://schemas.microsoft.com/office/powerpoint/2010/main" val="32603224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9:15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9:16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9:16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9:17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10/6/2016 9:18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 xmlns:p14="http://schemas.microsoft.com/office/powerpoint/2010/main" val="2220034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 xmlns:p14="http://schemas.microsoft.com/office/powerpoint/2010/main"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1143000"/>
            <a:ext cx="8229600" cy="48006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士師記 </a:t>
            </a:r>
            <a:r>
              <a:rPr lang="en-US" altLang="zh-TW" dirty="0" smtClean="0">
                <a:effectLst/>
                <a:latin typeface="楷体" panose="02010609060101010101" pitchFamily="49" charset="-122"/>
                <a:ea typeface="楷体" panose="02010609060101010101" pitchFamily="49" charset="-122"/>
              </a:rPr>
              <a:t>8:1-3,10-12,22-23</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以</a:t>
            </a:r>
            <a:r>
              <a:rPr lang="zh-TW" altLang="zh-TW" dirty="0" smtClean="0">
                <a:effectLst/>
                <a:latin typeface="楷体" panose="02010609060101010101" pitchFamily="49" charset="-122"/>
                <a:ea typeface="楷体" panose="02010609060101010101" pitchFamily="49" charset="-122"/>
              </a:rPr>
              <a:t>弗</a:t>
            </a:r>
            <a:r>
              <a:rPr lang="zh-TW" altLang="en-US" dirty="0" smtClean="0">
                <a:effectLst/>
                <a:latin typeface="楷体" panose="02010609060101010101" pitchFamily="49" charset="-122"/>
                <a:ea typeface="楷体" panose="02010609060101010101" pitchFamily="49" charset="-122"/>
              </a:rPr>
              <a:t>所書 </a:t>
            </a:r>
            <a:r>
              <a:rPr lang="en-US" altLang="zh-TW" dirty="0" smtClean="0">
                <a:effectLst/>
                <a:latin typeface="楷体" panose="02010609060101010101" pitchFamily="49" charset="-122"/>
                <a:ea typeface="楷体" panose="02010609060101010101" pitchFamily="49" charset="-122"/>
              </a:rPr>
              <a:t>6:6 </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TW" altLang="en-US" dirty="0" smtClean="0">
                <a:effectLst/>
                <a:latin typeface="楷体" panose="02010609060101010101" pitchFamily="49" charset="-122"/>
                <a:ea typeface="楷体" panose="02010609060101010101" pitchFamily="49" charset="-122"/>
              </a:rPr>
              <a:t>啟示錄 </a:t>
            </a:r>
            <a:r>
              <a:rPr lang="en-US" altLang="zh-TW" dirty="0" smtClean="0">
                <a:effectLst/>
                <a:latin typeface="楷体" panose="02010609060101010101" pitchFamily="49" charset="-122"/>
                <a:ea typeface="楷体" panose="02010609060101010101" pitchFamily="49" charset="-122"/>
              </a:rPr>
              <a:t>11:15</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endParaRPr lang="en-US" altLang="zh-TW" dirty="0">
              <a:effectLst/>
              <a:latin typeface="楷体" panose="02010609060101010101" pitchFamily="49" charset="-122"/>
              <a:ea typeface="楷体" panose="02010609060101010101" pitchFamily="49" charset="-122"/>
            </a:endParaRPr>
          </a:p>
        </p:txBody>
      </p:sp>
    </p:spTree>
    <p:extLst>
      <p:ext uri="{BB962C8B-B14F-4D97-AF65-F5344CB8AC3E}">
        <p14:creationId xmlns="" xmlns:p14="http://schemas.microsoft.com/office/powerpoint/2010/main" val="39888813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以</a:t>
            </a:r>
            <a:r>
              <a:rPr lang="zh-TW" altLang="zh-TW" sz="5400" dirty="0">
                <a:effectLst/>
                <a:latin typeface="楷体" panose="02010609060101010101" pitchFamily="49" charset="-122"/>
                <a:ea typeface="楷体" panose="02010609060101010101" pitchFamily="49" charset="-122"/>
              </a:rPr>
              <a:t>弗</a:t>
            </a:r>
            <a:r>
              <a:rPr lang="zh-TW" altLang="en-US" sz="5400" dirty="0">
                <a:effectLst/>
                <a:latin typeface="楷体" panose="02010609060101010101" pitchFamily="49" charset="-122"/>
                <a:ea typeface="楷体" panose="02010609060101010101" pitchFamily="49" charset="-122"/>
              </a:rPr>
              <a:t>所書 </a:t>
            </a:r>
            <a:r>
              <a:rPr lang="en-US" altLang="zh-TW" sz="5400" dirty="0">
                <a:effectLst/>
                <a:latin typeface="楷体" panose="02010609060101010101" pitchFamily="49" charset="-122"/>
                <a:ea typeface="楷体" panose="02010609060101010101" pitchFamily="49" charset="-122"/>
              </a:rPr>
              <a:t>6:6</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620000" cy="2991588"/>
          </a:xfrm>
        </p:spPr>
        <p:txBody>
          <a:bodyPr/>
          <a:lstStyle/>
          <a:p>
            <a:pPr marL="0" indent="0">
              <a:buNone/>
            </a:pPr>
            <a:r>
              <a:rPr lang="zh-TW" altLang="en-US" sz="5400" dirty="0" smtClean="0">
                <a:latin typeface="楷体" pitchFamily="49" charset="-122"/>
                <a:ea typeface="楷体" pitchFamily="49" charset="-122"/>
              </a:rPr>
              <a:t>作事不要只作給人</a:t>
            </a:r>
            <a:r>
              <a:rPr lang="zh-TW" altLang="en-US" sz="5400" dirty="0" smtClean="0">
                <a:latin typeface="楷体" pitchFamily="49" charset="-122"/>
                <a:ea typeface="楷体" pitchFamily="49" charset="-122"/>
              </a:rPr>
              <a:t>看</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像</a:t>
            </a:r>
            <a:r>
              <a:rPr lang="zh-TW" altLang="en-US" sz="5400" dirty="0" smtClean="0">
                <a:latin typeface="楷体" pitchFamily="49" charset="-122"/>
                <a:ea typeface="楷体" pitchFamily="49" charset="-122"/>
              </a:rPr>
              <a:t>那些討人歡心的一</a:t>
            </a:r>
            <a:r>
              <a:rPr lang="zh-TW" altLang="en-US" sz="5400" dirty="0" smtClean="0">
                <a:latin typeface="楷体" pitchFamily="49" charset="-122"/>
                <a:ea typeface="楷体" pitchFamily="49" charset="-122"/>
              </a:rPr>
              <a:t>樣</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卻</a:t>
            </a:r>
            <a:r>
              <a:rPr lang="zh-TW" altLang="en-US" sz="5400" dirty="0" smtClean="0">
                <a:latin typeface="楷体" pitchFamily="49" charset="-122"/>
                <a:ea typeface="楷体" pitchFamily="49" charset="-122"/>
              </a:rPr>
              <a:t>要像基督的僕</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從</a:t>
            </a:r>
            <a:r>
              <a:rPr lang="zh-TW" altLang="en-US" sz="5400" dirty="0" smtClean="0">
                <a:latin typeface="楷体" pitchFamily="49" charset="-122"/>
                <a:ea typeface="楷体" pitchFamily="49" charset="-122"/>
              </a:rPr>
              <a:t>心裡遵</a:t>
            </a:r>
            <a:r>
              <a:rPr lang="zh-TW" altLang="en-US" sz="5400" dirty="0" smtClean="0">
                <a:latin typeface="楷体" pitchFamily="49" charset="-122"/>
                <a:ea typeface="楷体" pitchFamily="49" charset="-122"/>
              </a:rPr>
              <a:t>行 神</a:t>
            </a:r>
            <a:r>
              <a:rPr lang="zh-TW" altLang="en-US" sz="5400" dirty="0" smtClean="0">
                <a:latin typeface="楷体" pitchFamily="49" charset="-122"/>
                <a:ea typeface="楷体" pitchFamily="49" charset="-122"/>
              </a:rPr>
              <a:t>的旨</a:t>
            </a:r>
            <a:r>
              <a:rPr lang="zh-TW" altLang="en-US" sz="5400" dirty="0" smtClean="0">
                <a:latin typeface="楷体" pitchFamily="49" charset="-122"/>
                <a:ea typeface="楷体" pitchFamily="49" charset="-122"/>
              </a:rPr>
              <a:t>意</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啟示錄 </a:t>
            </a:r>
            <a:r>
              <a:rPr lang="en-US" altLang="zh-TW" sz="5400" dirty="0">
                <a:effectLst/>
                <a:latin typeface="楷体" panose="02010609060101010101" pitchFamily="49" charset="-122"/>
                <a:ea typeface="楷体" panose="02010609060101010101" pitchFamily="49" charset="-122"/>
              </a:rPr>
              <a:t>11:15</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620000" cy="3739485"/>
          </a:xfrm>
        </p:spPr>
        <p:txBody>
          <a:bodyPr/>
          <a:lstStyle/>
          <a:p>
            <a:pPr marL="0" indent="0">
              <a:buNone/>
            </a:pPr>
            <a:r>
              <a:rPr lang="zh-TW" altLang="en-US" sz="5400" dirty="0" smtClean="0">
                <a:latin typeface="楷体" pitchFamily="49" charset="-122"/>
                <a:ea typeface="楷体" pitchFamily="49" charset="-122"/>
              </a:rPr>
              <a:t>第七位天使吹</a:t>
            </a:r>
            <a:r>
              <a:rPr lang="zh-TW" altLang="en-US" sz="5400" dirty="0" smtClean="0">
                <a:latin typeface="楷体" pitchFamily="49" charset="-122"/>
                <a:ea typeface="楷体" pitchFamily="49" charset="-122"/>
              </a:rPr>
              <a:t>號</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天</a:t>
            </a:r>
            <a:r>
              <a:rPr lang="zh-TW" altLang="en-US" sz="5400" dirty="0" smtClean="0">
                <a:latin typeface="楷体" pitchFamily="49" charset="-122"/>
                <a:ea typeface="楷体" pitchFamily="49" charset="-122"/>
              </a:rPr>
              <a:t>上就有大聲音</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世上的國成了我們的主和他所立的基督的</a:t>
            </a:r>
            <a:r>
              <a:rPr lang="zh-TW" altLang="en-US" sz="5400" dirty="0" smtClean="0">
                <a:latin typeface="楷体" pitchFamily="49" charset="-122"/>
                <a:ea typeface="楷体" pitchFamily="49" charset="-122"/>
              </a:rPr>
              <a:t>國</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a:t>
            </a:r>
            <a:r>
              <a:rPr lang="zh-TW" altLang="en-US" sz="5400" dirty="0" smtClean="0">
                <a:latin typeface="楷体" pitchFamily="49" charset="-122"/>
                <a:ea typeface="楷体" pitchFamily="49" charset="-122"/>
              </a:rPr>
              <a:t>要作</a:t>
            </a:r>
            <a:r>
              <a:rPr lang="zh-TW" altLang="en-US" sz="5400" dirty="0" smtClean="0">
                <a:latin typeface="楷体" pitchFamily="49" charset="-122"/>
                <a:ea typeface="楷体" pitchFamily="49" charset="-122"/>
              </a:rPr>
              <a:t>王</a:t>
            </a:r>
            <a:r>
              <a:rPr lang="en-US" altLang="zh-TW" sz="5400" smtClean="0">
                <a:latin typeface="楷体" pitchFamily="49" charset="-122"/>
                <a:ea typeface="楷体" pitchFamily="49" charset="-122"/>
              </a:rPr>
              <a:t>,</a:t>
            </a:r>
            <a:r>
              <a:rPr lang="zh-TW" altLang="en-US" sz="5400" smtClean="0">
                <a:latin typeface="楷体" pitchFamily="49" charset="-122"/>
                <a:ea typeface="楷体" pitchFamily="49" charset="-122"/>
              </a:rPr>
              <a:t>直</a:t>
            </a:r>
            <a:r>
              <a:rPr lang="zh-TW" altLang="en-US" sz="5400" dirty="0" smtClean="0">
                <a:latin typeface="楷体" pitchFamily="49" charset="-122"/>
                <a:ea typeface="楷体" pitchFamily="49" charset="-122"/>
              </a:rPr>
              <a:t>到永永遠遠！”</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8:1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295400"/>
            <a:ext cx="7848600" cy="3739485"/>
          </a:xfrm>
        </p:spPr>
        <p:txBody>
          <a:bodyPr/>
          <a:lstStyle/>
          <a:p>
            <a:pPr marL="0" indent="0">
              <a:buNone/>
            </a:pPr>
            <a:r>
              <a:rPr lang="zh-TW" altLang="en-US" sz="5400" dirty="0" smtClean="0">
                <a:latin typeface="楷体" pitchFamily="49" charset="-122"/>
                <a:ea typeface="楷体" pitchFamily="49" charset="-122"/>
              </a:rPr>
              <a:t>以法蓮人對基甸</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你去與米甸人爭戰的時</a:t>
            </a:r>
            <a:r>
              <a:rPr lang="zh-TW" altLang="en-US" sz="5400" dirty="0" smtClean="0">
                <a:latin typeface="楷体" pitchFamily="49" charset="-122"/>
                <a:ea typeface="楷体" pitchFamily="49" charset="-122"/>
              </a:rPr>
              <a:t>候</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沒</a:t>
            </a:r>
            <a:r>
              <a:rPr lang="zh-TW" altLang="en-US" sz="5400" dirty="0" smtClean="0">
                <a:latin typeface="楷体" pitchFamily="49" charset="-122"/>
                <a:ea typeface="楷体" pitchFamily="49" charset="-122"/>
              </a:rPr>
              <a:t>有召我們同</a:t>
            </a:r>
            <a:r>
              <a:rPr lang="zh-TW" altLang="en-US" sz="5400" dirty="0" smtClean="0">
                <a:latin typeface="楷体" pitchFamily="49" charset="-122"/>
                <a:ea typeface="楷体" pitchFamily="49" charset="-122"/>
              </a:rPr>
              <a:t>去</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a:t>
            </a:r>
            <a:r>
              <a:rPr lang="zh-TW" altLang="en-US" sz="5400" dirty="0" smtClean="0">
                <a:latin typeface="楷体" pitchFamily="49" charset="-122"/>
                <a:ea typeface="楷体" pitchFamily="49" charset="-122"/>
              </a:rPr>
              <a:t>為甚麼這樣待我們呢？”他們就與他激烈地爭辯起來。</a:t>
            </a:r>
            <a:endParaRPr lang="en-US" altLang="zh-TW" sz="5200" dirty="0" smtClean="0">
              <a:latin typeface="楷体" pitchFamily="49" charset="-122"/>
              <a:ea typeface="楷体" pitchFamily="49" charset="-122"/>
            </a:endParaRPr>
          </a:p>
        </p:txBody>
      </p:sp>
    </p:spTree>
    <p:extLst>
      <p:ext uri="{BB962C8B-B14F-4D97-AF65-F5344CB8AC3E}">
        <p14:creationId xmlns="" xmlns:p14="http://schemas.microsoft.com/office/powerpoint/2010/main" val="1248312192"/>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8:2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600200"/>
            <a:ext cx="7315200" cy="3739485"/>
          </a:xfrm>
        </p:spPr>
        <p:txBody>
          <a:bodyPr/>
          <a:lstStyle/>
          <a:p>
            <a:pPr marL="0" indent="0">
              <a:buNone/>
            </a:pPr>
            <a:r>
              <a:rPr lang="zh-TW" altLang="en-US" sz="5400" dirty="0" smtClean="0">
                <a:latin typeface="楷体" pitchFamily="49" charset="-122"/>
                <a:ea typeface="楷体" pitchFamily="49" charset="-122"/>
              </a:rPr>
              <a:t>基甸對他們</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我所行的怎能比得上你們呢？在以法蓮拾取剩下的葡</a:t>
            </a:r>
            <a:r>
              <a:rPr lang="zh-TW" altLang="en-US" sz="5400" dirty="0" smtClean="0">
                <a:latin typeface="楷体" pitchFamily="49" charset="-122"/>
                <a:ea typeface="楷体" pitchFamily="49" charset="-122"/>
              </a:rPr>
              <a:t>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不</a:t>
            </a:r>
            <a:r>
              <a:rPr lang="zh-TW" altLang="en-US" sz="5400" dirty="0" smtClean="0">
                <a:latin typeface="楷体" pitchFamily="49" charset="-122"/>
                <a:ea typeface="楷体" pitchFamily="49" charset="-122"/>
              </a:rPr>
              <a:t>是比在亞比以謝收摘的葡萄更好嗎？</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8:3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990600" y="1371600"/>
            <a:ext cx="7315200" cy="4487382"/>
          </a:xfrm>
        </p:spPr>
        <p:txBody>
          <a:bodyPr/>
          <a:lstStyle/>
          <a:p>
            <a:pPr marL="0" indent="0">
              <a:buNone/>
            </a:pPr>
            <a:r>
              <a:rPr lang="en-US" altLang="zh-TW" sz="5400" dirty="0" smtClean="0">
                <a:latin typeface="楷体" pitchFamily="49" charset="-122"/>
                <a:ea typeface="楷体" pitchFamily="49" charset="-122"/>
              </a:rPr>
              <a:t>	</a:t>
            </a:r>
            <a:r>
              <a:rPr lang="zh-TW" altLang="en-US" sz="5400" dirty="0" smtClean="0">
                <a:latin typeface="楷体" pitchFamily="49" charset="-122"/>
                <a:ea typeface="楷体" pitchFamily="49" charset="-122"/>
              </a:rPr>
              <a:t>神</a:t>
            </a:r>
            <a:r>
              <a:rPr lang="zh-TW" altLang="en-US" sz="5400" dirty="0" smtClean="0">
                <a:latin typeface="楷体" pitchFamily="49" charset="-122"/>
                <a:ea typeface="楷体" pitchFamily="49" charset="-122"/>
              </a:rPr>
              <a:t>已經把米甸人的兩個首</a:t>
            </a:r>
            <a:r>
              <a:rPr lang="zh-TW" altLang="en-US" sz="5400" dirty="0" smtClean="0">
                <a:latin typeface="楷体" pitchFamily="49" charset="-122"/>
                <a:ea typeface="楷体" pitchFamily="49" charset="-122"/>
              </a:rPr>
              <a:t>領</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俄</a:t>
            </a:r>
            <a:r>
              <a:rPr lang="zh-TW" altLang="en-US" sz="5400" dirty="0" smtClean="0">
                <a:latin typeface="楷体" pitchFamily="49" charset="-122"/>
                <a:ea typeface="楷体" pitchFamily="49" charset="-122"/>
              </a:rPr>
              <a:t>立和西伊伯，交在你們的手裡</a:t>
            </a:r>
            <a:r>
              <a:rPr lang="zh-TW" altLang="en-US" sz="5400" dirty="0" smtClean="0">
                <a:latin typeface="楷体" pitchFamily="49" charset="-122"/>
                <a:ea typeface="楷体" pitchFamily="49" charset="-122"/>
              </a:rPr>
              <a:t>了</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a:t>
            </a:r>
            <a:r>
              <a:rPr lang="zh-TW" altLang="en-US" sz="5400" dirty="0" smtClean="0">
                <a:latin typeface="楷体" pitchFamily="49" charset="-122"/>
                <a:ea typeface="楷体" pitchFamily="49" charset="-122"/>
              </a:rPr>
              <a:t>所行的怎能與你們相比呢？”基甸說了這</a:t>
            </a:r>
            <a:r>
              <a:rPr lang="zh-TW" altLang="en-US" sz="5400" dirty="0" smtClean="0">
                <a:latin typeface="楷体" pitchFamily="49" charset="-122"/>
                <a:ea typeface="楷体" pitchFamily="49" charset="-122"/>
              </a:rPr>
              <a:t>話</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他</a:t>
            </a:r>
            <a:r>
              <a:rPr lang="zh-TW" altLang="en-US" sz="5400" dirty="0" smtClean="0">
                <a:latin typeface="楷体" pitchFamily="49" charset="-122"/>
                <a:ea typeface="楷体" pitchFamily="49" charset="-122"/>
              </a:rPr>
              <a:t>們的怒氣就平息了。</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8</a:t>
            </a:r>
            <a:r>
              <a:rPr lang="en-US" altLang="zh-TW" sz="5400" dirty="0" smtClean="0">
                <a:effectLst/>
                <a:latin typeface="楷体" panose="02010609060101010101" pitchFamily="49" charset="-122"/>
                <a:ea typeface="楷体" panose="02010609060101010101" pitchFamily="49" charset="-122"/>
              </a:rPr>
              <a:t>:10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09600" y="1295400"/>
            <a:ext cx="7924800" cy="3739485"/>
          </a:xfrm>
        </p:spPr>
        <p:txBody>
          <a:bodyPr/>
          <a:lstStyle/>
          <a:p>
            <a:pPr marL="0" indent="0">
              <a:buNone/>
            </a:pPr>
            <a:r>
              <a:rPr lang="zh-TW" altLang="en-US" sz="5400" dirty="0" smtClean="0">
                <a:latin typeface="楷体" pitchFamily="49" charset="-122"/>
                <a:ea typeface="楷体" pitchFamily="49" charset="-122"/>
              </a:rPr>
              <a:t>那</a:t>
            </a:r>
            <a:r>
              <a:rPr lang="zh-TW" altLang="en-US" sz="5400" dirty="0" smtClean="0">
                <a:latin typeface="楷体" pitchFamily="49" charset="-122"/>
                <a:ea typeface="楷体" pitchFamily="49" charset="-122"/>
              </a:rPr>
              <a:t>時</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西</a:t>
            </a:r>
            <a:r>
              <a:rPr lang="zh-TW" altLang="en-US" sz="5400" dirty="0" smtClean="0">
                <a:latin typeface="楷体" pitchFamily="49" charset="-122"/>
                <a:ea typeface="楷体" pitchFamily="49" charset="-122"/>
              </a:rPr>
              <a:t>巴和撒慕拿正在加</a:t>
            </a:r>
            <a:r>
              <a:rPr lang="zh-TW" altLang="en-US" sz="5400" dirty="0" smtClean="0">
                <a:latin typeface="楷体" pitchFamily="49" charset="-122"/>
                <a:ea typeface="楷体" pitchFamily="49" charset="-122"/>
              </a:rPr>
              <a:t>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與</a:t>
            </a:r>
            <a:r>
              <a:rPr lang="zh-TW" altLang="en-US" sz="5400" dirty="0" smtClean="0">
                <a:latin typeface="楷体" pitchFamily="49" charset="-122"/>
                <a:ea typeface="楷体" pitchFamily="49" charset="-122"/>
              </a:rPr>
              <a:t>他們在一起的軍隊約有一萬五千</a:t>
            </a:r>
            <a:r>
              <a:rPr lang="zh-TW" altLang="en-US" sz="5400" dirty="0" smtClean="0">
                <a:latin typeface="楷体" pitchFamily="49" charset="-122"/>
                <a:ea typeface="楷体" pitchFamily="49" charset="-122"/>
              </a:rPr>
              <a:t>人</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就</a:t>
            </a:r>
            <a:r>
              <a:rPr lang="zh-TW" altLang="en-US" sz="5400" dirty="0" smtClean="0">
                <a:latin typeface="楷体" pitchFamily="49" charset="-122"/>
                <a:ea typeface="楷体" pitchFamily="49" charset="-122"/>
              </a:rPr>
              <a:t>是東方人全營剩下</a:t>
            </a:r>
            <a:r>
              <a:rPr lang="zh-TW" altLang="en-US" sz="5400" dirty="0" smtClean="0">
                <a:latin typeface="楷体" pitchFamily="49" charset="-122"/>
                <a:ea typeface="楷体" pitchFamily="49" charset="-122"/>
              </a:rPr>
              <a:t>的</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因</a:t>
            </a:r>
            <a:r>
              <a:rPr lang="zh-TW" altLang="en-US" sz="5400" dirty="0" smtClean="0">
                <a:latin typeface="楷体" pitchFamily="49" charset="-122"/>
                <a:ea typeface="楷体" pitchFamily="49" charset="-122"/>
              </a:rPr>
              <a:t>為有十二萬持刀的已經倒下了。</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8:11</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685800" y="1580412"/>
            <a:ext cx="7620000" cy="3739485"/>
          </a:xfrm>
        </p:spPr>
        <p:txBody>
          <a:bodyPr/>
          <a:lstStyle/>
          <a:p>
            <a:pPr>
              <a:buNone/>
            </a:pPr>
            <a:r>
              <a:rPr lang="en-US" altLang="zh-TW" sz="5400" dirty="0" smtClean="0">
                <a:latin typeface="楷体" pitchFamily="49" charset="-122"/>
                <a:ea typeface="楷体" pitchFamily="49" charset="-122"/>
              </a:rPr>
              <a:t>	</a:t>
            </a:r>
            <a:r>
              <a:rPr lang="zh-TW" altLang="en-US" sz="5400" dirty="0" smtClean="0">
                <a:latin typeface="楷体" pitchFamily="49" charset="-122"/>
                <a:ea typeface="楷体" pitchFamily="49" charset="-122"/>
              </a:rPr>
              <a:t>基</a:t>
            </a:r>
            <a:r>
              <a:rPr lang="zh-TW" altLang="en-US" sz="5400" dirty="0" smtClean="0">
                <a:latin typeface="楷体" pitchFamily="49" charset="-122"/>
                <a:ea typeface="楷体" pitchFamily="49" charset="-122"/>
              </a:rPr>
              <a:t>甸就從挪巴和約比哈東</a:t>
            </a:r>
            <a:r>
              <a:rPr lang="zh-TW" altLang="en-US" sz="5400" dirty="0" smtClean="0">
                <a:latin typeface="楷体" pitchFamily="49" charset="-122"/>
                <a:ea typeface="楷体" pitchFamily="49" charset="-122"/>
              </a:rPr>
              <a:t>面</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順</a:t>
            </a:r>
            <a:r>
              <a:rPr lang="zh-TW" altLang="en-US" sz="5400" dirty="0" smtClean="0">
                <a:latin typeface="楷体" pitchFamily="49" charset="-122"/>
                <a:ea typeface="楷体" pitchFamily="49" charset="-122"/>
              </a:rPr>
              <a:t>著住帳棚的人的路上</a:t>
            </a:r>
            <a:r>
              <a:rPr lang="zh-TW" altLang="en-US" sz="5400" dirty="0" smtClean="0">
                <a:latin typeface="楷体" pitchFamily="49" charset="-122"/>
                <a:ea typeface="楷体" pitchFamily="49" charset="-122"/>
              </a:rPr>
              <a:t>去</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在</a:t>
            </a:r>
            <a:r>
              <a:rPr lang="zh-TW" altLang="en-US" sz="5400" dirty="0" smtClean="0">
                <a:latin typeface="楷体" pitchFamily="49" charset="-122"/>
                <a:ea typeface="楷体" pitchFamily="49" charset="-122"/>
              </a:rPr>
              <a:t>敵軍以為安全而不戒備的時</a:t>
            </a:r>
            <a:r>
              <a:rPr lang="zh-TW" altLang="en-US" sz="5400" dirty="0" smtClean="0">
                <a:latin typeface="楷体" pitchFamily="49" charset="-122"/>
                <a:ea typeface="楷体" pitchFamily="49" charset="-122"/>
              </a:rPr>
              <a:t>候</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擊</a:t>
            </a:r>
            <a:r>
              <a:rPr lang="zh-TW" altLang="en-US" sz="5400" dirty="0" smtClean="0">
                <a:latin typeface="楷体" pitchFamily="49" charset="-122"/>
                <a:ea typeface="楷体" pitchFamily="49" charset="-122"/>
              </a:rPr>
              <a:t>敗了敵軍。</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8:12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37709"/>
            <a:ext cx="7543800" cy="2991588"/>
          </a:xfrm>
        </p:spPr>
        <p:txBody>
          <a:bodyPr/>
          <a:lstStyle/>
          <a:p>
            <a:pPr marL="0" indent="0">
              <a:buNone/>
            </a:pPr>
            <a:r>
              <a:rPr lang="zh-TW" altLang="en-US" sz="5400" dirty="0" smtClean="0">
                <a:latin typeface="楷体" pitchFamily="49" charset="-122"/>
                <a:ea typeface="楷体" pitchFamily="49" charset="-122"/>
              </a:rPr>
              <a:t>西巴和撒慕拿逃</a:t>
            </a:r>
            <a:r>
              <a:rPr lang="zh-TW" altLang="en-US" sz="5400" dirty="0" smtClean="0">
                <a:latin typeface="楷体" pitchFamily="49" charset="-122"/>
                <a:ea typeface="楷体" pitchFamily="49" charset="-122"/>
              </a:rPr>
              <a:t>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基</a:t>
            </a:r>
            <a:r>
              <a:rPr lang="zh-TW" altLang="en-US" sz="5400" dirty="0" smtClean="0">
                <a:latin typeface="楷体" pitchFamily="49" charset="-122"/>
                <a:ea typeface="楷体" pitchFamily="49" charset="-122"/>
              </a:rPr>
              <a:t>甸追趕他</a:t>
            </a:r>
            <a:r>
              <a:rPr lang="zh-TW" altLang="en-US" sz="5400" dirty="0" smtClean="0">
                <a:latin typeface="楷体" pitchFamily="49" charset="-122"/>
                <a:ea typeface="楷体" pitchFamily="49" charset="-122"/>
              </a:rPr>
              <a:t>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捉</a:t>
            </a:r>
            <a:r>
              <a:rPr lang="zh-TW" altLang="en-US" sz="5400" dirty="0" smtClean="0">
                <a:latin typeface="楷体" pitchFamily="49" charset="-122"/>
                <a:ea typeface="楷体" pitchFamily="49" charset="-122"/>
              </a:rPr>
              <a:t>住了米甸人的兩個王西巴和撒慕</a:t>
            </a:r>
            <a:r>
              <a:rPr lang="zh-TW" altLang="en-US" sz="5400" dirty="0" smtClean="0">
                <a:latin typeface="楷体" pitchFamily="49" charset="-122"/>
                <a:ea typeface="楷体" pitchFamily="49" charset="-122"/>
              </a:rPr>
              <a:t>拿</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使</a:t>
            </a:r>
            <a:r>
              <a:rPr lang="zh-TW" altLang="en-US" sz="5400" dirty="0" smtClean="0">
                <a:latin typeface="楷体" pitchFamily="49" charset="-122"/>
                <a:ea typeface="楷体" pitchFamily="49" charset="-122"/>
              </a:rPr>
              <a:t>全軍都驚惶。</a:t>
            </a:r>
            <a:endParaRPr lang="en-US" altLang="zh-TW" sz="50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8:22</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762000" y="1351812"/>
            <a:ext cx="7543800" cy="2991588"/>
          </a:xfrm>
        </p:spPr>
        <p:txBody>
          <a:bodyPr/>
          <a:lstStyle/>
          <a:p>
            <a:pPr marL="0" indent="0">
              <a:buNone/>
            </a:pPr>
            <a:r>
              <a:rPr lang="zh-TW" altLang="en-US" sz="5400" dirty="0" smtClean="0">
                <a:latin typeface="楷体" pitchFamily="49" charset="-122"/>
                <a:ea typeface="楷体" pitchFamily="49" charset="-122"/>
              </a:rPr>
              <a:t>以色列人對基甸</a:t>
            </a:r>
            <a:r>
              <a:rPr lang="zh-TW" altLang="en-US" sz="5400" dirty="0" smtClean="0">
                <a:latin typeface="楷体" pitchFamily="49" charset="-122"/>
                <a:ea typeface="楷体" pitchFamily="49" charset="-122"/>
              </a:rPr>
              <a:t>說</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你既然拯救我們脫離了米甸人的</a:t>
            </a:r>
            <a:r>
              <a:rPr lang="zh-TW" altLang="en-US" sz="5400" dirty="0" smtClean="0">
                <a:latin typeface="楷体" pitchFamily="49" charset="-122"/>
                <a:ea typeface="楷体" pitchFamily="49" charset="-122"/>
              </a:rPr>
              <a:t>手</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求</a:t>
            </a:r>
            <a:r>
              <a:rPr lang="zh-TW" altLang="en-US" sz="5400" dirty="0" smtClean="0">
                <a:latin typeface="楷体" pitchFamily="49" charset="-122"/>
                <a:ea typeface="楷体" pitchFamily="49" charset="-122"/>
              </a:rPr>
              <a:t>你和你的子孫統治我們。”</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a:effectLst/>
                <a:latin typeface="楷体" panose="02010609060101010101" pitchFamily="49" charset="-122"/>
                <a:ea typeface="楷体" panose="02010609060101010101" pitchFamily="49" charset="-122"/>
              </a:rPr>
              <a:t>士師記 </a:t>
            </a:r>
            <a:r>
              <a:rPr lang="en-US" altLang="zh-TW" sz="5400" dirty="0" smtClean="0">
                <a:effectLst/>
                <a:latin typeface="楷体" panose="02010609060101010101" pitchFamily="49" charset="-122"/>
                <a:ea typeface="楷体" panose="02010609060101010101" pitchFamily="49" charset="-122"/>
              </a:rPr>
              <a:t>8:23</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838200" y="1219200"/>
            <a:ext cx="7620000" cy="2991588"/>
          </a:xfrm>
        </p:spPr>
        <p:txBody>
          <a:bodyPr/>
          <a:lstStyle/>
          <a:p>
            <a:pPr marL="0" indent="0">
              <a:buNone/>
            </a:pPr>
            <a:r>
              <a:rPr lang="zh-TW" altLang="en-US" sz="5400" dirty="0" smtClean="0">
                <a:latin typeface="楷体" pitchFamily="49" charset="-122"/>
                <a:ea typeface="楷体" pitchFamily="49" charset="-122"/>
              </a:rPr>
              <a:t>基甸回答他</a:t>
            </a:r>
            <a:r>
              <a:rPr lang="zh-TW" altLang="en-US" sz="5400" dirty="0" smtClean="0">
                <a:latin typeface="楷体" pitchFamily="49" charset="-122"/>
                <a:ea typeface="楷体" pitchFamily="49" charset="-122"/>
              </a:rPr>
              <a:t>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我不統治你</a:t>
            </a:r>
            <a:r>
              <a:rPr lang="zh-TW" altLang="en-US" sz="5400" dirty="0" smtClean="0">
                <a:latin typeface="楷体" pitchFamily="49" charset="-122"/>
                <a:ea typeface="楷体" pitchFamily="49" charset="-122"/>
              </a:rPr>
              <a:t>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我</a:t>
            </a:r>
            <a:r>
              <a:rPr lang="zh-TW" altLang="en-US" sz="5400" dirty="0" smtClean="0">
                <a:latin typeface="楷体" pitchFamily="49" charset="-122"/>
                <a:ea typeface="楷体" pitchFamily="49" charset="-122"/>
              </a:rPr>
              <a:t>的子孫也不統治你</a:t>
            </a:r>
            <a:r>
              <a:rPr lang="zh-TW" altLang="en-US" sz="5400" dirty="0" smtClean="0">
                <a:latin typeface="楷体" pitchFamily="49" charset="-122"/>
                <a:ea typeface="楷体" pitchFamily="49" charset="-122"/>
              </a:rPr>
              <a:t>們</a:t>
            </a:r>
            <a:r>
              <a:rPr lang="en-US" altLang="zh-TW" sz="5400" dirty="0" smtClean="0">
                <a:latin typeface="楷体" pitchFamily="49" charset="-122"/>
                <a:ea typeface="楷体" pitchFamily="49" charset="-122"/>
              </a:rPr>
              <a:t>,</a:t>
            </a:r>
            <a:r>
              <a:rPr lang="zh-TW" altLang="en-US" sz="5400" dirty="0" smtClean="0">
                <a:latin typeface="楷体" pitchFamily="49" charset="-122"/>
                <a:ea typeface="楷体" pitchFamily="49" charset="-122"/>
              </a:rPr>
              <a:t>唯</a:t>
            </a:r>
            <a:r>
              <a:rPr lang="zh-TW" altLang="en-US" sz="5400" dirty="0" smtClean="0">
                <a:latin typeface="楷体" pitchFamily="49" charset="-122"/>
                <a:ea typeface="楷体" pitchFamily="49" charset="-122"/>
              </a:rPr>
              <a:t>有耶和華統治你們。”</a:t>
            </a:r>
            <a:endParaRPr lang="en-US" altLang="zh-TW" sz="5400" dirty="0" smtClean="0">
              <a:latin typeface="楷体" pitchFamily="49" charset="-122"/>
              <a:ea typeface="楷体" pitchFamily="49" charset="-122"/>
            </a:endParaRPr>
          </a:p>
        </p:txBody>
      </p:sp>
    </p:spTree>
    <p:extLst>
      <p:ext uri="{BB962C8B-B14F-4D97-AF65-F5344CB8AC3E}">
        <p14:creationId xmlns="" xmlns:p14="http://schemas.microsoft.com/office/powerpoint/2010/main" val="3508714087"/>
      </p:ext>
    </p:extLst>
  </p:cSld>
  <p:clrMapOvr>
    <a:masterClrMapping/>
  </p:clrMapOvr>
  <mc:AlternateContent xmlns:mc="http://schemas.openxmlformats.org/markup-compatibility/2006">
    <mc:Choice xmlns="" xmlns:p14="http://schemas.microsoft.com/office/powerpoint/2010/main"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606</TotalTime>
  <Words>1531</Words>
  <Application>Microsoft Office PowerPoint</Application>
  <PresentationFormat>On-screen Show (4:3)</PresentationFormat>
  <Paragraphs>65</Paragraphs>
  <Slides>11</Slides>
  <Notes>11</Notes>
  <HiddenSlides>0</HiddenSlides>
  <MMClips>0</MMClips>
  <ScaleCrop>false</ScaleCrop>
  <HeadingPairs>
    <vt:vector size="4" baseType="variant">
      <vt:variant>
        <vt:lpstr>Theme</vt:lpstr>
      </vt:variant>
      <vt:variant>
        <vt:i4>2</vt:i4>
      </vt:variant>
      <vt:variant>
        <vt:lpstr>Slide Titles</vt:lpstr>
      </vt:variant>
      <vt:variant>
        <vt:i4>11</vt:i4>
      </vt:variant>
    </vt:vector>
  </HeadingPairs>
  <TitlesOfParts>
    <vt:vector size="13" baseType="lpstr">
      <vt:lpstr>1_Purple Template 1 Trebuchet</vt:lpstr>
      <vt:lpstr>White with Courier font for code slides</vt:lpstr>
      <vt:lpstr>士師記 8:1-3,10-12,22-23  以弗所書 6:6   啟示錄 11:15   </vt:lpstr>
      <vt:lpstr>士師記 8:1</vt:lpstr>
      <vt:lpstr>士師記 8:2</vt:lpstr>
      <vt:lpstr>士師記 8:3</vt:lpstr>
      <vt:lpstr>士師記 8:10</vt:lpstr>
      <vt:lpstr>士師記 8:11</vt:lpstr>
      <vt:lpstr>士師記 8:12</vt:lpstr>
      <vt:lpstr>士師記 8:22</vt:lpstr>
      <vt:lpstr>士師記 8:23</vt:lpstr>
      <vt:lpstr>以弗所書 6:6</vt:lpstr>
      <vt:lpstr>啟示錄 11:15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130</cp:revision>
  <dcterms:created xsi:type="dcterms:W3CDTF">2015-02-07T13:24:58Z</dcterms:created>
  <dcterms:modified xsi:type="dcterms:W3CDTF">2016-10-07T01:21:02Z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