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9"/>
  </p:notesMasterIdLst>
  <p:sldIdLst>
    <p:sldId id="296" r:id="rId4"/>
    <p:sldId id="297" r:id="rId5"/>
    <p:sldId id="302" r:id="rId6"/>
    <p:sldId id="309" r:id="rId7"/>
    <p:sldId id="310" r:id="rId8"/>
    <p:sldId id="311" r:id="rId9"/>
    <p:sldId id="312" r:id="rId10"/>
    <p:sldId id="313" r:id="rId11"/>
    <p:sldId id="314" r:id="rId12"/>
    <p:sldId id="315" r:id="rId13"/>
    <p:sldId id="319" r:id="rId14"/>
    <p:sldId id="320" r:id="rId15"/>
    <p:sldId id="321" r:id="rId16"/>
    <p:sldId id="322" r:id="rId17"/>
    <p:sldId id="32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96" y="-8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10/20/2016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10/20/2016 6:37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10/20/2016 6:46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10/20/2016 6:47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10/20/2016 6:47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10/20/2016 6:48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10/20/2016 6:48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10/20/2016 6:49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10/20/2016 6:44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10/20/2016 6:44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10/20/2016 6:44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10/20/2016 6:45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10/20/2016 6:45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10/20/2016 6:45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10/20/2016 6:46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10/20/2016 6:46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0"/>
            <a:ext cx="8229600" cy="41148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士師記 </a:t>
            </a:r>
            <a:r>
              <a:rPr lang="en-US" altLang="zh-TW" dirty="0" smtClean="0">
                <a:effectLst/>
                <a:latin typeface="楷体" panose="02010609060101010101" pitchFamily="49" charset="-122"/>
                <a:ea typeface="楷体" panose="02010609060101010101" pitchFamily="49" charset="-122"/>
              </a:rPr>
              <a:t>10:17-11:6,11</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sz="2000" dirty="0" smtClean="0">
                <a:effectLst/>
                <a:latin typeface="楷体" panose="02010609060101010101" pitchFamily="49" charset="-122"/>
                <a:ea typeface="楷体" panose="02010609060101010101" pitchFamily="49" charset="-122"/>
              </a:rPr>
              <a:t> </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以賽亞書 </a:t>
            </a:r>
            <a:r>
              <a:rPr lang="en-US" altLang="zh-TW" dirty="0" smtClean="0">
                <a:effectLst/>
                <a:latin typeface="楷体" panose="02010609060101010101" pitchFamily="49" charset="-122"/>
                <a:ea typeface="楷体" panose="02010609060101010101" pitchFamily="49" charset="-122"/>
              </a:rPr>
              <a:t>49:3-4 </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sz="2000" dirty="0" smtClean="0">
                <a:effectLst/>
                <a:latin typeface="楷体" panose="02010609060101010101" pitchFamily="49" charset="-122"/>
                <a:ea typeface="楷体" panose="02010609060101010101" pitchFamily="49" charset="-122"/>
              </a:rPr>
              <a:t> </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馬太福音 </a:t>
            </a:r>
            <a:r>
              <a:rPr lang="en-US" altLang="zh-TW" dirty="0" smtClean="0">
                <a:effectLst/>
                <a:latin typeface="楷体" panose="02010609060101010101" pitchFamily="49" charset="-122"/>
                <a:ea typeface="楷体" panose="02010609060101010101" pitchFamily="49" charset="-122"/>
              </a:rPr>
              <a:t>13</a:t>
            </a:r>
            <a:r>
              <a:rPr lang="en-US" altLang="zh-TW" dirty="0" smtClean="0">
                <a:effectLst/>
                <a:latin typeface="楷体" panose="02010609060101010101" pitchFamily="49" charset="-122"/>
                <a:ea typeface="楷体" panose="02010609060101010101" pitchFamily="49" charset="-122"/>
              </a:rPr>
              <a:t>:55-57</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endParaRPr lang="en-US" altLang="zh-TW" dirty="0">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11:11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4321183"/>
          </a:xfrm>
        </p:spPr>
        <p:txBody>
          <a:bodyPr/>
          <a:lstStyle/>
          <a:p>
            <a:pPr marL="0" indent="0">
              <a:buNone/>
            </a:pPr>
            <a:r>
              <a:rPr lang="zh-TW" altLang="en-US" sz="5200" dirty="0" smtClean="0">
                <a:latin typeface="楷体" pitchFamily="49" charset="-122"/>
                <a:ea typeface="楷体" pitchFamily="49" charset="-122"/>
              </a:rPr>
              <a:t>於是耶弗他與基列的長老一同回去</a:t>
            </a:r>
            <a:r>
              <a:rPr lang="zh-TW" altLang="en-US" sz="5200" dirty="0" smtClean="0">
                <a:latin typeface="楷体" pitchFamily="49" charset="-122"/>
                <a:ea typeface="楷体" pitchFamily="49" charset="-122"/>
              </a:rPr>
              <a:t>了</a:t>
            </a: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眾</a:t>
            </a:r>
            <a:r>
              <a:rPr lang="zh-TW" altLang="en-US" sz="5200" dirty="0" smtClean="0">
                <a:latin typeface="楷体" pitchFamily="49" charset="-122"/>
                <a:ea typeface="楷体" pitchFamily="49" charset="-122"/>
              </a:rPr>
              <a:t>人就立耶弗他作他們的首</a:t>
            </a:r>
            <a:r>
              <a:rPr lang="zh-TW" altLang="en-US" sz="5200" dirty="0" smtClean="0">
                <a:latin typeface="楷体" pitchFamily="49" charset="-122"/>
                <a:ea typeface="楷体" pitchFamily="49" charset="-122"/>
              </a:rPr>
              <a:t>領</a:t>
            </a: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作</a:t>
            </a:r>
            <a:r>
              <a:rPr lang="zh-TW" altLang="en-US" sz="5200" dirty="0" smtClean="0">
                <a:latin typeface="楷体" pitchFamily="49" charset="-122"/>
                <a:ea typeface="楷体" pitchFamily="49" charset="-122"/>
              </a:rPr>
              <a:t>他們的統</a:t>
            </a:r>
            <a:r>
              <a:rPr lang="zh-TW" altLang="en-US" sz="5200" dirty="0" smtClean="0">
                <a:latin typeface="楷体" pitchFamily="49" charset="-122"/>
                <a:ea typeface="楷体" pitchFamily="49" charset="-122"/>
              </a:rPr>
              <a:t>帥</a:t>
            </a: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耶</a:t>
            </a:r>
            <a:r>
              <a:rPr lang="zh-TW" altLang="en-US" sz="5200" dirty="0" smtClean="0">
                <a:latin typeface="楷体" pitchFamily="49" charset="-122"/>
                <a:ea typeface="楷体" pitchFamily="49" charset="-122"/>
              </a:rPr>
              <a:t>弗他在米斯</a:t>
            </a:r>
            <a:r>
              <a:rPr lang="zh-TW" altLang="en-US" sz="5200" dirty="0" smtClean="0">
                <a:latin typeface="楷体" pitchFamily="49" charset="-122"/>
                <a:ea typeface="楷体" pitchFamily="49" charset="-122"/>
              </a:rPr>
              <a:t>巴</a:t>
            </a: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在</a:t>
            </a:r>
            <a:r>
              <a:rPr lang="zh-TW" altLang="en-US" sz="5200" dirty="0" smtClean="0">
                <a:latin typeface="楷体" pitchFamily="49" charset="-122"/>
                <a:ea typeface="楷体" pitchFamily="49" charset="-122"/>
              </a:rPr>
              <a:t>耶和華面</a:t>
            </a:r>
            <a:r>
              <a:rPr lang="zh-TW" altLang="en-US" sz="5200" dirty="0" smtClean="0">
                <a:latin typeface="楷体" pitchFamily="49" charset="-122"/>
                <a:ea typeface="楷体" pitchFamily="49" charset="-122"/>
              </a:rPr>
              <a:t>前</a:t>
            </a: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把</a:t>
            </a:r>
            <a:r>
              <a:rPr lang="zh-TW" altLang="en-US" sz="5200" dirty="0" smtClean="0">
                <a:latin typeface="楷体" pitchFamily="49" charset="-122"/>
                <a:ea typeface="楷体" pitchFamily="49" charset="-122"/>
              </a:rPr>
              <a:t>自己的一切話都說了出來。</a:t>
            </a:r>
            <a:endParaRPr lang="en-US" altLang="zh-TW" sz="52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以賽亞書 </a:t>
            </a:r>
            <a:r>
              <a:rPr lang="en-US" altLang="zh-TW" sz="5400" dirty="0" smtClean="0">
                <a:effectLst/>
                <a:latin typeface="楷体" panose="02010609060101010101" pitchFamily="49" charset="-122"/>
                <a:ea typeface="楷体" panose="02010609060101010101" pitchFamily="49" charset="-122"/>
              </a:rPr>
              <a:t>49</a:t>
            </a:r>
            <a:r>
              <a:rPr lang="en-US" altLang="zh-TW" sz="5400" dirty="0" smtClean="0">
                <a:effectLst/>
                <a:latin typeface="楷体" panose="02010609060101010101" pitchFamily="49" charset="-122"/>
                <a:ea typeface="楷体" panose="02010609060101010101" pitchFamily="49" charset="-122"/>
              </a:rPr>
              <a:t>:3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219200"/>
            <a:ext cx="7315200" cy="2243691"/>
          </a:xfrm>
        </p:spPr>
        <p:txBody>
          <a:bodyPr/>
          <a:lstStyle/>
          <a:p>
            <a:pPr marL="0" indent="0">
              <a:buNone/>
            </a:pPr>
            <a:r>
              <a:rPr lang="zh-TW" altLang="en-US" sz="5400" dirty="0" smtClean="0">
                <a:latin typeface="楷体" pitchFamily="49" charset="-122"/>
                <a:ea typeface="楷体" pitchFamily="49" charset="-122"/>
              </a:rPr>
              <a:t>他對我</a:t>
            </a:r>
            <a:r>
              <a:rPr lang="zh-TW" altLang="en-US" sz="5400" dirty="0" smtClean="0">
                <a:latin typeface="楷体" pitchFamily="49" charset="-122"/>
                <a:ea typeface="楷体" pitchFamily="49" charset="-122"/>
              </a:rPr>
              <a:t>說</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你是我的僕人以色</a:t>
            </a:r>
            <a:r>
              <a:rPr lang="zh-TW" altLang="en-US" sz="5400" dirty="0" smtClean="0">
                <a:latin typeface="楷体" pitchFamily="49" charset="-122"/>
                <a:ea typeface="楷体" pitchFamily="49" charset="-122"/>
              </a:rPr>
              <a:t>列</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我</a:t>
            </a:r>
            <a:r>
              <a:rPr lang="zh-TW" altLang="en-US" sz="5400" dirty="0" smtClean="0">
                <a:latin typeface="楷体" pitchFamily="49" charset="-122"/>
                <a:ea typeface="楷体" pitchFamily="49" charset="-122"/>
              </a:rPr>
              <a:t>要藉著你得榮耀。”</a:t>
            </a:r>
            <a:endParaRPr lang="en-US" altLang="zh-TW" sz="51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以賽亞書 </a:t>
            </a:r>
            <a:r>
              <a:rPr lang="en-US" altLang="zh-TW" sz="5400" dirty="0" smtClean="0">
                <a:effectLst/>
                <a:latin typeface="楷体" panose="02010609060101010101" pitchFamily="49" charset="-122"/>
                <a:ea typeface="楷体" panose="02010609060101010101" pitchFamily="49" charset="-122"/>
              </a:rPr>
              <a:t>49:4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3739485"/>
          </a:xfrm>
        </p:spPr>
        <p:txBody>
          <a:bodyPr/>
          <a:lstStyle/>
          <a:p>
            <a:pPr marL="0" indent="0">
              <a:buNone/>
            </a:pPr>
            <a:r>
              <a:rPr lang="zh-TW" altLang="en-US" sz="5400" dirty="0" smtClean="0">
                <a:latin typeface="楷体" pitchFamily="49" charset="-122"/>
                <a:ea typeface="楷体" pitchFamily="49" charset="-122"/>
              </a:rPr>
              <a:t>但我</a:t>
            </a:r>
            <a:r>
              <a:rPr lang="zh-TW" altLang="en-US" sz="5400" dirty="0" smtClean="0">
                <a:latin typeface="楷体" pitchFamily="49" charset="-122"/>
                <a:ea typeface="楷体" pitchFamily="49" charset="-122"/>
              </a:rPr>
              <a:t>說</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我勞碌是徒然</a:t>
            </a:r>
            <a:r>
              <a:rPr lang="zh-TW" altLang="en-US" sz="5400" dirty="0" smtClean="0">
                <a:latin typeface="楷体" pitchFamily="49" charset="-122"/>
                <a:ea typeface="楷体" pitchFamily="49" charset="-122"/>
              </a:rPr>
              <a:t>的</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我</a:t>
            </a:r>
            <a:r>
              <a:rPr lang="zh-TW" altLang="en-US" sz="5400" dirty="0" smtClean="0">
                <a:latin typeface="楷体" pitchFamily="49" charset="-122"/>
                <a:ea typeface="楷体" pitchFamily="49" charset="-122"/>
              </a:rPr>
              <a:t>用盡氣</a:t>
            </a:r>
            <a:r>
              <a:rPr lang="zh-TW" altLang="en-US" sz="5400" dirty="0" smtClean="0">
                <a:latin typeface="楷体" pitchFamily="49" charset="-122"/>
                <a:ea typeface="楷体" pitchFamily="49" charset="-122"/>
              </a:rPr>
              <a:t>力</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是</a:t>
            </a:r>
            <a:r>
              <a:rPr lang="zh-TW" altLang="en-US" sz="5400" dirty="0" smtClean="0">
                <a:latin typeface="楷体" pitchFamily="49" charset="-122"/>
                <a:ea typeface="楷体" pitchFamily="49" charset="-122"/>
              </a:rPr>
              <a:t>虛無虛空</a:t>
            </a:r>
            <a:r>
              <a:rPr lang="zh-TW" altLang="en-US" sz="5400" dirty="0" smtClean="0">
                <a:latin typeface="楷体" pitchFamily="49" charset="-122"/>
                <a:ea typeface="楷体" pitchFamily="49" charset="-122"/>
              </a:rPr>
              <a:t>的</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然</a:t>
            </a:r>
            <a:r>
              <a:rPr lang="zh-TW" altLang="en-US" sz="5400" dirty="0" smtClean="0">
                <a:latin typeface="楷体" pitchFamily="49" charset="-122"/>
                <a:ea typeface="楷体" pitchFamily="49" charset="-122"/>
              </a:rPr>
              <a:t>而我當得的公理是在耶和華那</a:t>
            </a:r>
            <a:r>
              <a:rPr lang="zh-TW" altLang="en-US" sz="5400" dirty="0" smtClean="0">
                <a:latin typeface="楷体" pitchFamily="49" charset="-122"/>
                <a:ea typeface="楷体" pitchFamily="49" charset="-122"/>
              </a:rPr>
              <a:t>裡</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我</a:t>
            </a:r>
            <a:r>
              <a:rPr lang="zh-TW" altLang="en-US" sz="5400" dirty="0" smtClean="0">
                <a:latin typeface="楷体" pitchFamily="49" charset="-122"/>
                <a:ea typeface="楷体" pitchFamily="49" charset="-122"/>
              </a:rPr>
              <a:t>的賞賜是在我</a:t>
            </a:r>
            <a:r>
              <a:rPr lang="zh-TW" altLang="en-US" sz="5400" dirty="0" smtClean="0">
                <a:latin typeface="楷体" pitchFamily="49" charset="-122"/>
                <a:ea typeface="楷体" pitchFamily="49" charset="-122"/>
              </a:rPr>
              <a:t>的 神</a:t>
            </a:r>
            <a:r>
              <a:rPr lang="zh-TW" altLang="en-US" sz="5400" dirty="0" smtClean="0">
                <a:latin typeface="楷体" pitchFamily="49" charset="-122"/>
                <a:ea typeface="楷体" pitchFamily="49" charset="-122"/>
              </a:rPr>
              <a:t>那裡。”</a:t>
            </a:r>
            <a:endParaRPr lang="en-US" altLang="zh-TW" sz="50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馬太福</a:t>
            </a:r>
            <a:r>
              <a:rPr lang="zh-TW" altLang="en-US" sz="5400" dirty="0">
                <a:effectLst/>
                <a:latin typeface="楷体" panose="02010609060101010101" pitchFamily="49" charset="-122"/>
                <a:ea typeface="楷体" panose="02010609060101010101" pitchFamily="49" charset="-122"/>
              </a:rPr>
              <a:t>音 </a:t>
            </a:r>
            <a:r>
              <a:rPr lang="en-US" altLang="zh-TW" sz="5400" dirty="0" smtClean="0">
                <a:effectLst/>
                <a:latin typeface="楷体" panose="02010609060101010101" pitchFamily="49" charset="-122"/>
                <a:ea typeface="楷体" panose="02010609060101010101" pitchFamily="49" charset="-122"/>
              </a:rPr>
              <a:t>13:55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2991588"/>
          </a:xfrm>
        </p:spPr>
        <p:txBody>
          <a:bodyPr/>
          <a:lstStyle/>
          <a:p>
            <a:pPr marL="0" indent="0">
              <a:buNone/>
            </a:pPr>
            <a:r>
              <a:rPr lang="zh-TW" altLang="en-US" sz="5400" dirty="0" smtClean="0">
                <a:latin typeface="楷体" pitchFamily="49" charset="-122"/>
                <a:ea typeface="楷体" pitchFamily="49" charset="-122"/>
              </a:rPr>
              <a:t>他不是木匠的兒子</a:t>
            </a:r>
            <a:r>
              <a:rPr lang="zh-TW" altLang="en-US" sz="5400" dirty="0" smtClean="0">
                <a:latin typeface="楷体" pitchFamily="49" charset="-122"/>
                <a:ea typeface="楷体" pitchFamily="49" charset="-122"/>
              </a:rPr>
              <a:t>嗎</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他</a:t>
            </a:r>
            <a:r>
              <a:rPr lang="zh-TW" altLang="en-US" sz="5400" dirty="0" smtClean="0">
                <a:latin typeface="楷体" pitchFamily="49" charset="-122"/>
                <a:ea typeface="楷体" pitchFamily="49" charset="-122"/>
              </a:rPr>
              <a:t>母親不是馬利</a:t>
            </a:r>
            <a:r>
              <a:rPr lang="zh-TW" altLang="en-US" sz="5400" dirty="0" smtClean="0">
                <a:latin typeface="楷体" pitchFamily="49" charset="-122"/>
                <a:ea typeface="楷体" pitchFamily="49" charset="-122"/>
              </a:rPr>
              <a:t>亞</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他</a:t>
            </a:r>
            <a:r>
              <a:rPr lang="zh-TW" altLang="en-US" sz="5400" dirty="0" smtClean="0">
                <a:latin typeface="楷体" pitchFamily="49" charset="-122"/>
                <a:ea typeface="楷体" pitchFamily="49" charset="-122"/>
              </a:rPr>
              <a:t>弟弟不是雅各、約瑟、西門和猶大嗎？</a:t>
            </a:r>
            <a:endParaRPr lang="en-US" altLang="zh-TW" sz="50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馬太福</a:t>
            </a:r>
            <a:r>
              <a:rPr lang="zh-TW" altLang="en-US" sz="5400" dirty="0">
                <a:effectLst/>
                <a:latin typeface="楷体" panose="02010609060101010101" pitchFamily="49" charset="-122"/>
                <a:ea typeface="楷体" panose="02010609060101010101" pitchFamily="49" charset="-122"/>
              </a:rPr>
              <a:t>音 </a:t>
            </a:r>
            <a:r>
              <a:rPr lang="en-US" altLang="zh-TW" sz="5400" dirty="0" smtClean="0">
                <a:effectLst/>
                <a:latin typeface="楷体" panose="02010609060101010101" pitchFamily="49" charset="-122"/>
                <a:ea typeface="楷体" panose="02010609060101010101" pitchFamily="49" charset="-122"/>
              </a:rPr>
              <a:t>13:56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2243691"/>
          </a:xfrm>
        </p:spPr>
        <p:txBody>
          <a:bodyPr/>
          <a:lstStyle/>
          <a:p>
            <a:pPr marL="0" indent="0">
              <a:buNone/>
            </a:pPr>
            <a:r>
              <a:rPr lang="zh-TW" altLang="en-US" sz="5400" dirty="0" smtClean="0">
                <a:latin typeface="楷体" pitchFamily="49" charset="-122"/>
                <a:ea typeface="楷体" pitchFamily="49" charset="-122"/>
              </a:rPr>
              <a:t>他妹妹不是都在我們這裡</a:t>
            </a:r>
            <a:r>
              <a:rPr lang="zh-TW" altLang="en-US" sz="5400" dirty="0" smtClean="0">
                <a:latin typeface="楷体" pitchFamily="49" charset="-122"/>
                <a:ea typeface="楷体" pitchFamily="49" charset="-122"/>
              </a:rPr>
              <a:t>嗎</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他</a:t>
            </a:r>
            <a:r>
              <a:rPr lang="zh-TW" altLang="en-US" sz="5400" dirty="0" smtClean="0">
                <a:latin typeface="楷体" pitchFamily="49" charset="-122"/>
                <a:ea typeface="楷体" pitchFamily="49" charset="-122"/>
              </a:rPr>
              <a:t>這一切是從哪裡來的呢？”</a:t>
            </a:r>
            <a:endParaRPr lang="en-US" altLang="zh-TW" sz="50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馬太福</a:t>
            </a:r>
            <a:r>
              <a:rPr lang="zh-TW" altLang="en-US" sz="5400" dirty="0">
                <a:effectLst/>
                <a:latin typeface="楷体" panose="02010609060101010101" pitchFamily="49" charset="-122"/>
                <a:ea typeface="楷体" panose="02010609060101010101" pitchFamily="49" charset="-122"/>
              </a:rPr>
              <a:t>音 </a:t>
            </a:r>
            <a:r>
              <a:rPr lang="en-US" altLang="zh-TW" sz="5400" dirty="0" smtClean="0">
                <a:effectLst/>
                <a:latin typeface="楷体" panose="02010609060101010101" pitchFamily="49" charset="-122"/>
                <a:ea typeface="楷体" panose="02010609060101010101" pitchFamily="49" charset="-122"/>
              </a:rPr>
              <a:t>13:57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2991588"/>
          </a:xfrm>
        </p:spPr>
        <p:txBody>
          <a:bodyPr/>
          <a:lstStyle/>
          <a:p>
            <a:pPr marL="0" indent="0">
              <a:buNone/>
            </a:pPr>
            <a:r>
              <a:rPr lang="zh-TW" altLang="en-US" sz="5400" dirty="0" smtClean="0">
                <a:latin typeface="楷体" pitchFamily="49" charset="-122"/>
                <a:ea typeface="楷体" pitchFamily="49" charset="-122"/>
              </a:rPr>
              <a:t>他們就厭棄耶穌。耶穌對他們</a:t>
            </a:r>
            <a:r>
              <a:rPr lang="zh-TW" altLang="en-US" sz="5400" dirty="0" smtClean="0">
                <a:latin typeface="楷体" pitchFamily="49" charset="-122"/>
                <a:ea typeface="楷体" pitchFamily="49" charset="-122"/>
              </a:rPr>
              <a:t>說</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先知除了在本鄉本家之</a:t>
            </a:r>
            <a:r>
              <a:rPr lang="zh-TW" altLang="en-US" sz="5400" dirty="0" smtClean="0">
                <a:latin typeface="楷体" pitchFamily="49" charset="-122"/>
                <a:ea typeface="楷体" pitchFamily="49" charset="-122"/>
              </a:rPr>
              <a:t>外</a:t>
            </a:r>
            <a:r>
              <a:rPr lang="en-US" altLang="zh-TW" sz="5400" smtClean="0">
                <a:latin typeface="楷体" pitchFamily="49" charset="-122"/>
                <a:ea typeface="楷体" pitchFamily="49" charset="-122"/>
              </a:rPr>
              <a:t>,</a:t>
            </a:r>
            <a:r>
              <a:rPr lang="zh-TW" altLang="en-US" sz="5400" smtClean="0">
                <a:latin typeface="楷体" pitchFamily="49" charset="-122"/>
                <a:ea typeface="楷体" pitchFamily="49" charset="-122"/>
              </a:rPr>
              <a:t>沒</a:t>
            </a:r>
            <a:r>
              <a:rPr lang="zh-TW" altLang="en-US" sz="5400" dirty="0" smtClean="0">
                <a:latin typeface="楷体" pitchFamily="49" charset="-122"/>
                <a:ea typeface="楷体" pitchFamily="49" charset="-122"/>
              </a:rPr>
              <a:t>有不受人尊敬的。”</a:t>
            </a:r>
            <a:endParaRPr lang="en-US" altLang="zh-TW" sz="50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士師記 </a:t>
            </a:r>
            <a:r>
              <a:rPr lang="en-US" altLang="zh-TW" sz="5400" dirty="0">
                <a:effectLst/>
                <a:latin typeface="楷体" panose="02010609060101010101" pitchFamily="49" charset="-122"/>
                <a:ea typeface="楷体" panose="02010609060101010101" pitchFamily="49" charset="-122"/>
              </a:rPr>
              <a:t>10:17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95400"/>
            <a:ext cx="7848600" cy="2243691"/>
          </a:xfrm>
        </p:spPr>
        <p:txBody>
          <a:bodyPr/>
          <a:lstStyle/>
          <a:p>
            <a:pPr marL="0" indent="0">
              <a:buNone/>
            </a:pPr>
            <a:r>
              <a:rPr lang="zh-TW" altLang="en-US" sz="5400" dirty="0" smtClean="0">
                <a:latin typeface="楷体" pitchFamily="49" charset="-122"/>
                <a:ea typeface="楷体" pitchFamily="49" charset="-122"/>
              </a:rPr>
              <a:t>當時亞捫人聚集起</a:t>
            </a:r>
            <a:r>
              <a:rPr lang="zh-TW" altLang="en-US" sz="5400" dirty="0" smtClean="0">
                <a:latin typeface="楷体" pitchFamily="49" charset="-122"/>
                <a:ea typeface="楷体" pitchFamily="49" charset="-122"/>
              </a:rPr>
              <a:t>來</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在</a:t>
            </a:r>
            <a:r>
              <a:rPr lang="zh-TW" altLang="en-US" sz="5400" dirty="0" smtClean="0">
                <a:latin typeface="楷体" pitchFamily="49" charset="-122"/>
                <a:ea typeface="楷体" pitchFamily="49" charset="-122"/>
              </a:rPr>
              <a:t>基列安</a:t>
            </a:r>
            <a:r>
              <a:rPr lang="zh-TW" altLang="en-US" sz="5400" dirty="0" smtClean="0">
                <a:latin typeface="楷体" pitchFamily="49" charset="-122"/>
                <a:ea typeface="楷体" pitchFamily="49" charset="-122"/>
              </a:rPr>
              <a:t>營</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以</a:t>
            </a:r>
            <a:r>
              <a:rPr lang="zh-TW" altLang="en-US" sz="5400" dirty="0" smtClean="0">
                <a:latin typeface="楷体" pitchFamily="49" charset="-122"/>
                <a:ea typeface="楷体" pitchFamily="49" charset="-122"/>
              </a:rPr>
              <a:t>色列人也聚</a:t>
            </a:r>
            <a:r>
              <a:rPr lang="zh-TW" altLang="en-US" sz="5400" dirty="0" smtClean="0">
                <a:latin typeface="楷体" pitchFamily="49" charset="-122"/>
                <a:ea typeface="楷体" pitchFamily="49" charset="-122"/>
              </a:rPr>
              <a:t>集</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在</a:t>
            </a:r>
            <a:r>
              <a:rPr lang="zh-TW" altLang="en-US" sz="5400" dirty="0" smtClean="0">
                <a:latin typeface="楷体" pitchFamily="49" charset="-122"/>
                <a:ea typeface="楷体" pitchFamily="49" charset="-122"/>
              </a:rPr>
              <a:t>米斯巴安營。</a:t>
            </a:r>
            <a:endParaRPr lang="en-US" altLang="zh-TW" sz="5200" dirty="0" smtClean="0">
              <a:latin typeface="楷体" pitchFamily="49" charset="-122"/>
              <a:ea typeface="楷体" pitchFamily="49" charset="-122"/>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10:18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600200"/>
            <a:ext cx="7315200" cy="2991588"/>
          </a:xfrm>
        </p:spPr>
        <p:txBody>
          <a:bodyPr/>
          <a:lstStyle/>
          <a:p>
            <a:pPr marL="0" indent="0">
              <a:buNone/>
            </a:pPr>
            <a:r>
              <a:rPr lang="zh-TW" altLang="en-US" sz="5400" dirty="0" smtClean="0">
                <a:latin typeface="楷体" pitchFamily="49" charset="-122"/>
                <a:ea typeface="楷体" pitchFamily="49" charset="-122"/>
              </a:rPr>
              <a:t>基列的人民和眾領袖彼此</a:t>
            </a:r>
            <a:r>
              <a:rPr lang="zh-TW" altLang="en-US" sz="5400" dirty="0" smtClean="0">
                <a:latin typeface="楷体" pitchFamily="49" charset="-122"/>
                <a:ea typeface="楷体" pitchFamily="49" charset="-122"/>
              </a:rPr>
              <a:t>說</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誰先去攻打亞捫</a:t>
            </a:r>
            <a:r>
              <a:rPr lang="zh-TW" altLang="en-US" sz="5400" dirty="0" smtClean="0">
                <a:latin typeface="楷体" pitchFamily="49" charset="-122"/>
                <a:ea typeface="楷体" pitchFamily="49" charset="-122"/>
              </a:rPr>
              <a:t>人</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誰</a:t>
            </a:r>
            <a:r>
              <a:rPr lang="zh-TW" altLang="en-US" sz="5400" dirty="0" smtClean="0">
                <a:latin typeface="楷体" pitchFamily="49" charset="-122"/>
                <a:ea typeface="楷体" pitchFamily="49" charset="-122"/>
              </a:rPr>
              <a:t>就可以作基列所有居民的首領。”</a:t>
            </a: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2243691"/>
          </a:xfrm>
        </p:spPr>
        <p:txBody>
          <a:bodyPr/>
          <a:lstStyle/>
          <a:p>
            <a:pPr marL="0" indent="0">
              <a:buNone/>
            </a:pPr>
            <a:r>
              <a:rPr lang="zh-TW" altLang="en-US" sz="5400" dirty="0" smtClean="0">
                <a:latin typeface="楷体" pitchFamily="49" charset="-122"/>
                <a:ea typeface="楷体" pitchFamily="49" charset="-122"/>
              </a:rPr>
              <a:t>基列人耶弗他是個英勇的戰</a:t>
            </a:r>
            <a:r>
              <a:rPr lang="zh-TW" altLang="en-US" sz="5400" dirty="0" smtClean="0">
                <a:latin typeface="楷体" pitchFamily="49" charset="-122"/>
                <a:ea typeface="楷体" pitchFamily="49" charset="-122"/>
              </a:rPr>
              <a:t>士</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他</a:t>
            </a:r>
            <a:r>
              <a:rPr lang="zh-TW" altLang="en-US" sz="5400" dirty="0" smtClean="0">
                <a:latin typeface="楷体" pitchFamily="49" charset="-122"/>
                <a:ea typeface="楷体" pitchFamily="49" charset="-122"/>
              </a:rPr>
              <a:t>是個妓女的兒</a:t>
            </a:r>
            <a:r>
              <a:rPr lang="zh-TW" altLang="en-US" sz="5400" dirty="0" smtClean="0">
                <a:latin typeface="楷体" pitchFamily="49" charset="-122"/>
                <a:ea typeface="楷体" pitchFamily="49" charset="-122"/>
              </a:rPr>
              <a:t>子</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耶</a:t>
            </a:r>
            <a:r>
              <a:rPr lang="zh-TW" altLang="en-US" sz="5400" dirty="0" smtClean="0">
                <a:latin typeface="楷体" pitchFamily="49" charset="-122"/>
                <a:ea typeface="楷体" pitchFamily="49" charset="-122"/>
              </a:rPr>
              <a:t>弗他是基列所生的</a:t>
            </a:r>
            <a:endParaRPr lang="en-US" altLang="zh-TW" sz="50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4238083"/>
          </a:xfrm>
        </p:spPr>
        <p:txBody>
          <a:bodyPr/>
          <a:lstStyle/>
          <a:p>
            <a:pPr marL="0" indent="0">
              <a:buNone/>
            </a:pPr>
            <a:r>
              <a:rPr lang="zh-TW" altLang="en-US" sz="5100" dirty="0" smtClean="0">
                <a:latin typeface="楷体" pitchFamily="49" charset="-122"/>
                <a:ea typeface="楷体" pitchFamily="49" charset="-122"/>
              </a:rPr>
              <a:t>基列的妻子也給他生了幾個兒子。他妻子的兒子長大</a:t>
            </a:r>
            <a:r>
              <a:rPr lang="zh-TW" altLang="en-US" sz="5100" dirty="0" smtClean="0">
                <a:latin typeface="楷体" pitchFamily="49" charset="-122"/>
                <a:ea typeface="楷体" pitchFamily="49" charset="-122"/>
              </a:rPr>
              <a:t>了</a:t>
            </a:r>
            <a:r>
              <a:rPr lang="en-US" altLang="zh-TW" sz="5100" dirty="0" smtClean="0">
                <a:latin typeface="楷体" pitchFamily="49" charset="-122"/>
                <a:ea typeface="楷体" pitchFamily="49" charset="-122"/>
              </a:rPr>
              <a:t>,</a:t>
            </a:r>
            <a:r>
              <a:rPr lang="zh-TW" altLang="en-US" sz="5100" dirty="0" smtClean="0">
                <a:latin typeface="楷体" pitchFamily="49" charset="-122"/>
                <a:ea typeface="楷体" pitchFamily="49" charset="-122"/>
              </a:rPr>
              <a:t>就</a:t>
            </a:r>
            <a:r>
              <a:rPr lang="zh-TW" altLang="en-US" sz="5100" dirty="0" smtClean="0">
                <a:latin typeface="楷体" pitchFamily="49" charset="-122"/>
                <a:ea typeface="楷体" pitchFamily="49" charset="-122"/>
              </a:rPr>
              <a:t>把耶弗他趕出去，對他</a:t>
            </a:r>
            <a:r>
              <a:rPr lang="zh-TW" altLang="en-US" sz="5100" dirty="0" smtClean="0">
                <a:latin typeface="楷体" pitchFamily="49" charset="-122"/>
                <a:ea typeface="楷体" pitchFamily="49" charset="-122"/>
              </a:rPr>
              <a:t>說</a:t>
            </a:r>
            <a:r>
              <a:rPr lang="en-US" altLang="zh-TW" sz="5100" dirty="0" smtClean="0">
                <a:latin typeface="楷体" pitchFamily="49" charset="-122"/>
                <a:ea typeface="楷体" pitchFamily="49" charset="-122"/>
              </a:rPr>
              <a:t>:</a:t>
            </a:r>
            <a:r>
              <a:rPr lang="zh-TW" altLang="en-US" sz="5100" dirty="0" smtClean="0">
                <a:latin typeface="楷体" pitchFamily="49" charset="-122"/>
                <a:ea typeface="楷体" pitchFamily="49" charset="-122"/>
              </a:rPr>
              <a:t>“</a:t>
            </a:r>
            <a:r>
              <a:rPr lang="zh-TW" altLang="en-US" sz="5100" dirty="0" smtClean="0">
                <a:latin typeface="楷体" pitchFamily="49" charset="-122"/>
                <a:ea typeface="楷体" pitchFamily="49" charset="-122"/>
              </a:rPr>
              <a:t>你不可以在我們的父家繼承產</a:t>
            </a:r>
            <a:r>
              <a:rPr lang="zh-TW" altLang="en-US" sz="5100" dirty="0" smtClean="0">
                <a:latin typeface="楷体" pitchFamily="49" charset="-122"/>
                <a:ea typeface="楷体" pitchFamily="49" charset="-122"/>
              </a:rPr>
              <a:t>業</a:t>
            </a:r>
            <a:r>
              <a:rPr lang="en-US" altLang="zh-TW" sz="5100" dirty="0" smtClean="0">
                <a:latin typeface="楷体" pitchFamily="49" charset="-122"/>
                <a:ea typeface="楷体" pitchFamily="49" charset="-122"/>
              </a:rPr>
              <a:t>,</a:t>
            </a:r>
            <a:r>
              <a:rPr lang="zh-TW" altLang="en-US" sz="5100" dirty="0" smtClean="0">
                <a:latin typeface="楷体" pitchFamily="49" charset="-122"/>
                <a:ea typeface="楷体" pitchFamily="49" charset="-122"/>
              </a:rPr>
              <a:t>因</a:t>
            </a:r>
            <a:r>
              <a:rPr lang="zh-TW" altLang="en-US" sz="5100" dirty="0" smtClean="0">
                <a:latin typeface="楷体" pitchFamily="49" charset="-122"/>
                <a:ea typeface="楷体" pitchFamily="49" charset="-122"/>
              </a:rPr>
              <a:t>為你是另一個婦人的兒子。</a:t>
            </a:r>
            <a:endParaRPr lang="en-US" altLang="zh-TW" sz="51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2991588"/>
          </a:xfrm>
        </p:spPr>
        <p:txBody>
          <a:bodyPr/>
          <a:lstStyle/>
          <a:p>
            <a:pPr marL="0" indent="0">
              <a:buNone/>
            </a:pPr>
            <a:r>
              <a:rPr lang="zh-TW" altLang="en-US" sz="5400" dirty="0" smtClean="0">
                <a:latin typeface="楷体" pitchFamily="49" charset="-122"/>
                <a:ea typeface="楷体" pitchFamily="49" charset="-122"/>
              </a:rPr>
              <a:t>耶弗他就從他的兄弟面前逃</a:t>
            </a:r>
            <a:r>
              <a:rPr lang="zh-TW" altLang="en-US" sz="5400" dirty="0" smtClean="0">
                <a:latin typeface="楷体" pitchFamily="49" charset="-122"/>
                <a:ea typeface="楷体" pitchFamily="49" charset="-122"/>
              </a:rPr>
              <a:t>跑</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住</a:t>
            </a:r>
            <a:r>
              <a:rPr lang="zh-TW" altLang="en-US" sz="5400" dirty="0" smtClean="0">
                <a:latin typeface="楷体" pitchFamily="49" charset="-122"/>
                <a:ea typeface="楷体" pitchFamily="49" charset="-122"/>
              </a:rPr>
              <a:t>在陀伯</a:t>
            </a:r>
            <a:r>
              <a:rPr lang="zh-TW" altLang="en-US" sz="5400" dirty="0" smtClean="0">
                <a:latin typeface="楷体" pitchFamily="49" charset="-122"/>
                <a:ea typeface="楷体" pitchFamily="49" charset="-122"/>
              </a:rPr>
              <a:t>地</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有</a:t>
            </a:r>
            <a:r>
              <a:rPr lang="zh-TW" altLang="en-US" sz="5400" dirty="0" smtClean="0">
                <a:latin typeface="楷体" pitchFamily="49" charset="-122"/>
                <a:ea typeface="楷体" pitchFamily="49" charset="-122"/>
              </a:rPr>
              <a:t>些無賴聚集到他那</a:t>
            </a:r>
            <a:r>
              <a:rPr lang="zh-TW" altLang="en-US" sz="5400" dirty="0" smtClean="0">
                <a:latin typeface="楷体" pitchFamily="49" charset="-122"/>
                <a:ea typeface="楷体" pitchFamily="49" charset="-122"/>
              </a:rPr>
              <a:t>裡</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與</a:t>
            </a:r>
            <a:r>
              <a:rPr lang="zh-TW" altLang="en-US" sz="5400" dirty="0" smtClean="0">
                <a:latin typeface="楷体" pitchFamily="49" charset="-122"/>
                <a:ea typeface="楷体" pitchFamily="49" charset="-122"/>
              </a:rPr>
              <a:t>他一起出入。</a:t>
            </a:r>
            <a:endParaRPr lang="en-US" altLang="zh-TW" sz="50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11:4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1495794"/>
          </a:xfrm>
        </p:spPr>
        <p:txBody>
          <a:bodyPr/>
          <a:lstStyle/>
          <a:p>
            <a:pPr marL="0" indent="0">
              <a:buNone/>
            </a:pPr>
            <a:r>
              <a:rPr lang="zh-TW" altLang="en-US" sz="5400" dirty="0" smtClean="0">
                <a:latin typeface="楷体" pitchFamily="49" charset="-122"/>
                <a:ea typeface="楷体" pitchFamily="49" charset="-122"/>
              </a:rPr>
              <a:t>過了些日</a:t>
            </a:r>
            <a:r>
              <a:rPr lang="zh-TW" altLang="en-US" sz="5400" dirty="0" smtClean="0">
                <a:latin typeface="楷体" pitchFamily="49" charset="-122"/>
                <a:ea typeface="楷体" pitchFamily="49" charset="-122"/>
              </a:rPr>
              <a:t>子</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亞</a:t>
            </a:r>
            <a:r>
              <a:rPr lang="zh-TW" altLang="en-US" sz="5400" dirty="0" smtClean="0">
                <a:latin typeface="楷体" pitchFamily="49" charset="-122"/>
                <a:ea typeface="楷体" pitchFamily="49" charset="-122"/>
              </a:rPr>
              <a:t>捫人與以色列人爭戰。</a:t>
            </a:r>
            <a:endParaRPr lang="en-US" altLang="zh-TW" sz="50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11:5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2991588"/>
          </a:xfrm>
        </p:spPr>
        <p:txBody>
          <a:bodyPr/>
          <a:lstStyle/>
          <a:p>
            <a:pPr marL="0" indent="0">
              <a:buNone/>
            </a:pPr>
            <a:r>
              <a:rPr lang="zh-TW" altLang="en-US" sz="5400" dirty="0" smtClean="0">
                <a:latin typeface="楷体" pitchFamily="49" charset="-122"/>
                <a:ea typeface="楷体" pitchFamily="49" charset="-122"/>
              </a:rPr>
              <a:t>亞捫人與以色列人爭戰的時</a:t>
            </a:r>
            <a:r>
              <a:rPr lang="zh-TW" altLang="en-US" sz="5400" dirty="0" smtClean="0">
                <a:latin typeface="楷体" pitchFamily="49" charset="-122"/>
                <a:ea typeface="楷体" pitchFamily="49" charset="-122"/>
              </a:rPr>
              <a:t>候</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基</a:t>
            </a:r>
            <a:r>
              <a:rPr lang="zh-TW" altLang="en-US" sz="5400" dirty="0" smtClean="0">
                <a:latin typeface="楷体" pitchFamily="49" charset="-122"/>
                <a:ea typeface="楷体" pitchFamily="49" charset="-122"/>
              </a:rPr>
              <a:t>列的眾長老就</a:t>
            </a:r>
            <a:r>
              <a:rPr lang="zh-TW" altLang="en-US" sz="5400" dirty="0" smtClean="0">
                <a:latin typeface="楷体" pitchFamily="49" charset="-122"/>
                <a:ea typeface="楷体" pitchFamily="49" charset="-122"/>
              </a:rPr>
              <a:t>去</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把</a:t>
            </a:r>
            <a:r>
              <a:rPr lang="zh-TW" altLang="en-US" sz="5400" dirty="0" smtClean="0">
                <a:latin typeface="楷体" pitchFamily="49" charset="-122"/>
                <a:ea typeface="楷体" pitchFamily="49" charset="-122"/>
              </a:rPr>
              <a:t>耶弗他從陀伯請回來。</a:t>
            </a:r>
            <a:endParaRPr lang="en-US" altLang="zh-TW" sz="50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11:6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2243691"/>
          </a:xfrm>
        </p:spPr>
        <p:txBody>
          <a:bodyPr/>
          <a:lstStyle/>
          <a:p>
            <a:pPr marL="0" indent="0">
              <a:buNone/>
            </a:pPr>
            <a:r>
              <a:rPr lang="zh-TW" altLang="en-US" sz="5400" dirty="0" smtClean="0">
                <a:latin typeface="楷体" pitchFamily="49" charset="-122"/>
                <a:ea typeface="楷体" pitchFamily="49" charset="-122"/>
              </a:rPr>
              <a:t>他們對耶弗他</a:t>
            </a:r>
            <a:r>
              <a:rPr lang="zh-TW" altLang="en-US" sz="5400" dirty="0" smtClean="0">
                <a:latin typeface="楷体" pitchFamily="49" charset="-122"/>
                <a:ea typeface="楷体" pitchFamily="49" charset="-122"/>
              </a:rPr>
              <a:t>說</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請你來作我們的統</a:t>
            </a:r>
            <a:r>
              <a:rPr lang="zh-TW" altLang="en-US" sz="5400" dirty="0" smtClean="0">
                <a:latin typeface="楷体" pitchFamily="49" charset="-122"/>
                <a:ea typeface="楷体" pitchFamily="49" charset="-122"/>
              </a:rPr>
              <a:t>帥</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我</a:t>
            </a:r>
            <a:r>
              <a:rPr lang="zh-TW" altLang="en-US" sz="5400" dirty="0" smtClean="0">
                <a:latin typeface="楷体" pitchFamily="49" charset="-122"/>
                <a:ea typeface="楷体" pitchFamily="49" charset="-122"/>
              </a:rPr>
              <a:t>們好攻打亞捫人。”</a:t>
            </a:r>
            <a:endParaRPr lang="en-US" altLang="zh-TW" sz="50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634</TotalTime>
  <Words>2124</Words>
  <Application>Microsoft Office PowerPoint</Application>
  <PresentationFormat>On-screen Show (4:3)</PresentationFormat>
  <Paragraphs>89</Paragraphs>
  <Slides>15</Slides>
  <Notes>15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1_Purple Template 1 Trebuchet</vt:lpstr>
      <vt:lpstr>White with Courier font for code slides</vt:lpstr>
      <vt:lpstr>士師記 10:17-11:6,11   以賽亞書 49:3-4    馬太福音 13:55-57   </vt:lpstr>
      <vt:lpstr>士師記 10:17</vt:lpstr>
      <vt:lpstr>士師記 10:18</vt:lpstr>
      <vt:lpstr>士師記 11:1</vt:lpstr>
      <vt:lpstr>士師記 11:2</vt:lpstr>
      <vt:lpstr>士師記 11:3</vt:lpstr>
      <vt:lpstr>士師記 11:4</vt:lpstr>
      <vt:lpstr>士師記 11:5</vt:lpstr>
      <vt:lpstr>士師記 11:6</vt:lpstr>
      <vt:lpstr>士師記 11:11</vt:lpstr>
      <vt:lpstr>以賽亞書 49:3</vt:lpstr>
      <vt:lpstr>以賽亞書 49:4</vt:lpstr>
      <vt:lpstr>馬太福音 13:55</vt:lpstr>
      <vt:lpstr>馬太福音 13:56</vt:lpstr>
      <vt:lpstr>馬太福音 13:57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136</cp:revision>
  <dcterms:created xsi:type="dcterms:W3CDTF">2015-02-07T13:24:58Z</dcterms:created>
  <dcterms:modified xsi:type="dcterms:W3CDTF">2016-10-20T22:49:24Z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