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21"/>
  </p:notesMasterIdLst>
  <p:sldIdLst>
    <p:sldId id="296" r:id="rId4"/>
    <p:sldId id="302" r:id="rId5"/>
    <p:sldId id="303" r:id="rId6"/>
    <p:sldId id="304" r:id="rId7"/>
    <p:sldId id="305" r:id="rId8"/>
    <p:sldId id="306" r:id="rId9"/>
    <p:sldId id="307" r:id="rId10"/>
    <p:sldId id="308" r:id="rId11"/>
    <p:sldId id="309" r:id="rId12"/>
    <p:sldId id="310" r:id="rId13"/>
    <p:sldId id="311" r:id="rId14"/>
    <p:sldId id="314" r:id="rId15"/>
    <p:sldId id="316" r:id="rId16"/>
    <p:sldId id="317" r:id="rId17"/>
    <p:sldId id="312" r:id="rId18"/>
    <p:sldId id="315" r:id="rId19"/>
    <p:sldId id="313"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403"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2.xml"/><Relationship Id="rId21"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11/19/2016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11/19/2016 12:24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639858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11/19/2016 12:24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p14="http://schemas.microsoft.com/office/powerpoint/2010/main" val="2220034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11/19/2016 12:24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11</a:t>
            </a:fld>
            <a:endParaRPr lang="en-US" dirty="0"/>
          </a:p>
        </p:txBody>
      </p:sp>
    </p:spTree>
    <p:extLst>
      <p:ext uri="{BB962C8B-B14F-4D97-AF65-F5344CB8AC3E}">
        <p14:creationId xmlns:p14="http://schemas.microsoft.com/office/powerpoint/2010/main" val="2220034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11/19/2016 12:24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12</a:t>
            </a:fld>
            <a:endParaRPr lang="en-US" dirty="0"/>
          </a:p>
        </p:txBody>
      </p:sp>
    </p:spTree>
    <p:extLst>
      <p:ext uri="{BB962C8B-B14F-4D97-AF65-F5344CB8AC3E}">
        <p14:creationId xmlns:p14="http://schemas.microsoft.com/office/powerpoint/2010/main" val="2220034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11/19/2016 12:24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13</a:t>
            </a:fld>
            <a:endParaRPr lang="en-US" dirty="0"/>
          </a:p>
        </p:txBody>
      </p:sp>
    </p:spTree>
    <p:extLst>
      <p:ext uri="{BB962C8B-B14F-4D97-AF65-F5344CB8AC3E}">
        <p14:creationId xmlns:p14="http://schemas.microsoft.com/office/powerpoint/2010/main" val="2220034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11/19/2016 12:24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14</a:t>
            </a:fld>
            <a:endParaRPr lang="en-US" dirty="0"/>
          </a:p>
        </p:txBody>
      </p:sp>
    </p:spTree>
    <p:extLst>
      <p:ext uri="{BB962C8B-B14F-4D97-AF65-F5344CB8AC3E}">
        <p14:creationId xmlns:p14="http://schemas.microsoft.com/office/powerpoint/2010/main" val="2220034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11/19/2016 12:24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15</a:t>
            </a:fld>
            <a:endParaRPr lang="en-US" dirty="0"/>
          </a:p>
        </p:txBody>
      </p:sp>
    </p:spTree>
    <p:extLst>
      <p:ext uri="{BB962C8B-B14F-4D97-AF65-F5344CB8AC3E}">
        <p14:creationId xmlns:p14="http://schemas.microsoft.com/office/powerpoint/2010/main" val="2220034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11/19/2016 12:24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16</a:t>
            </a:fld>
            <a:endParaRPr lang="en-US" dirty="0"/>
          </a:p>
        </p:txBody>
      </p:sp>
    </p:spTree>
    <p:extLst>
      <p:ext uri="{BB962C8B-B14F-4D97-AF65-F5344CB8AC3E}">
        <p14:creationId xmlns:p14="http://schemas.microsoft.com/office/powerpoint/2010/main" val="2220034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11/19/2016 12:24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17</a:t>
            </a:fld>
            <a:endParaRPr lang="en-US" dirty="0"/>
          </a:p>
        </p:txBody>
      </p:sp>
    </p:spTree>
    <p:extLst>
      <p:ext uri="{BB962C8B-B14F-4D97-AF65-F5344CB8AC3E}">
        <p14:creationId xmlns:p14="http://schemas.microsoft.com/office/powerpoint/2010/main" val="2220034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11/19/2016 12:24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2220034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11/19/2016 12:24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2220034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11/19/2016 12:24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2220034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11/19/2016 12:24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2220034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11/19/2016 12:24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val="2220034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11/19/2016 12:24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val="2220034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11/19/2016 12:24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val="2220034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11/19/2016 12:24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val="2220034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xmlns:p14="http://schemas.microsoft.com/office/powerpoint/2010/main">
    <mc:Choice Requires="p14">
      <p:transition p14:dur="0"/>
    </mc:Choice>
    <mc:Fallback xmlns="">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xmlns:p14="http://schemas.microsoft.com/office/powerpoint/2010/main">
    <mc:Choice Requires="p14">
      <p:transition p14:dur="0"/>
    </mc:Choice>
    <mc:Fallback xmlns="">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371600"/>
            <a:ext cx="8229600" cy="4114800"/>
          </a:xfrm>
        </p:spPr>
        <p:txBody>
          <a:bodyPr/>
          <a:lstStyle/>
          <a:p>
            <a:pPr algn="ctr">
              <a:lnSpc>
                <a:spcPct val="100000"/>
              </a:lnSpc>
            </a:pPr>
            <a:r>
              <a:rPr lang="zh-TW" altLang="en-US" dirty="0" smtClean="0">
                <a:effectLst/>
                <a:latin typeface="楷体" panose="02010609060101010101" pitchFamily="49" charset="-122"/>
                <a:ea typeface="楷体" panose="02010609060101010101" pitchFamily="49" charset="-122"/>
              </a:rPr>
              <a:t>士師記 </a:t>
            </a:r>
            <a:r>
              <a:rPr lang="en-US" altLang="zh-TW" dirty="0" smtClean="0">
                <a:effectLst/>
                <a:latin typeface="楷体" panose="02010609060101010101" pitchFamily="49" charset="-122"/>
                <a:ea typeface="楷体" panose="02010609060101010101" pitchFamily="49" charset="-122"/>
              </a:rPr>
              <a:t>17:1-13</a:t>
            </a:r>
            <a:br>
              <a:rPr lang="en-US" altLang="zh-TW" dirty="0" smtClean="0">
                <a:effectLst/>
                <a:latin typeface="楷体" panose="02010609060101010101" pitchFamily="49" charset="-122"/>
                <a:ea typeface="楷体" panose="02010609060101010101" pitchFamily="49" charset="-122"/>
              </a:rPr>
            </a:br>
            <a:r>
              <a:rPr lang="zh-TW" altLang="en-US" sz="2000" dirty="0" smtClean="0">
                <a:effectLst/>
                <a:latin typeface="楷体" panose="02010609060101010101" pitchFamily="49" charset="-122"/>
                <a:ea typeface="楷体" panose="02010609060101010101" pitchFamily="49" charset="-122"/>
              </a:rPr>
              <a:t> </a:t>
            </a:r>
            <a:r>
              <a:rPr lang="en-US" altLang="zh-TW" dirty="0" smtClean="0">
                <a:effectLst/>
                <a:latin typeface="楷体" panose="02010609060101010101" pitchFamily="49" charset="-122"/>
                <a:ea typeface="楷体" panose="02010609060101010101" pitchFamily="49" charset="-122"/>
              </a:rPr>
              <a:t/>
            </a:r>
            <a:br>
              <a:rPr lang="en-US" altLang="zh-TW" dirty="0" smtClean="0">
                <a:effectLst/>
                <a:latin typeface="楷体" panose="02010609060101010101" pitchFamily="49" charset="-122"/>
                <a:ea typeface="楷体" panose="02010609060101010101" pitchFamily="49" charset="-122"/>
              </a:rPr>
            </a:br>
            <a:r>
              <a:rPr lang="zh-TW" altLang="en-US" dirty="0" smtClean="0">
                <a:effectLst/>
                <a:latin typeface="楷体" panose="02010609060101010101" pitchFamily="49" charset="-122"/>
                <a:ea typeface="楷体" panose="02010609060101010101" pitchFamily="49" charset="-122"/>
              </a:rPr>
              <a:t>馬可福音 </a:t>
            </a:r>
            <a:r>
              <a:rPr lang="en-US" altLang="zh-TW" dirty="0" smtClean="0">
                <a:effectLst/>
                <a:latin typeface="楷体" panose="02010609060101010101" pitchFamily="49" charset="-122"/>
                <a:ea typeface="楷体" panose="02010609060101010101" pitchFamily="49" charset="-122"/>
              </a:rPr>
              <a:t>11:17</a:t>
            </a:r>
            <a:br>
              <a:rPr lang="en-US" altLang="zh-TW" dirty="0" smtClean="0">
                <a:effectLst/>
                <a:latin typeface="楷体" panose="02010609060101010101" pitchFamily="49" charset="-122"/>
                <a:ea typeface="楷体" panose="02010609060101010101" pitchFamily="49" charset="-122"/>
              </a:rPr>
            </a:br>
            <a:r>
              <a:rPr lang="zh-TW" altLang="en-US" sz="2000" dirty="0" smtClean="0">
                <a:effectLst/>
                <a:latin typeface="楷体" panose="02010609060101010101" pitchFamily="49" charset="-122"/>
                <a:ea typeface="楷体" panose="02010609060101010101" pitchFamily="49" charset="-122"/>
              </a:rPr>
              <a:t> </a:t>
            </a:r>
            <a:r>
              <a:rPr lang="en-US" altLang="zh-TW" dirty="0" smtClean="0">
                <a:effectLst/>
                <a:latin typeface="楷体" panose="02010609060101010101" pitchFamily="49" charset="-122"/>
                <a:ea typeface="楷体" panose="02010609060101010101" pitchFamily="49" charset="-122"/>
              </a:rPr>
              <a:t/>
            </a:r>
            <a:br>
              <a:rPr lang="en-US" altLang="zh-TW" dirty="0" smtClean="0">
                <a:effectLst/>
                <a:latin typeface="楷体" panose="02010609060101010101" pitchFamily="49" charset="-122"/>
                <a:ea typeface="楷体" panose="02010609060101010101" pitchFamily="49" charset="-122"/>
              </a:rPr>
            </a:br>
            <a:r>
              <a:rPr lang="zh-TW" altLang="en-US" dirty="0" smtClean="0">
                <a:effectLst/>
                <a:latin typeface="楷体" panose="02010609060101010101" pitchFamily="49" charset="-122"/>
                <a:ea typeface="楷体" panose="02010609060101010101" pitchFamily="49" charset="-122"/>
              </a:rPr>
              <a:t>使徒行傳 </a:t>
            </a:r>
            <a:r>
              <a:rPr lang="en-US" altLang="zh-TW" dirty="0" smtClean="0">
                <a:effectLst/>
                <a:latin typeface="楷体" panose="02010609060101010101" pitchFamily="49" charset="-122"/>
                <a:ea typeface="楷体" panose="02010609060101010101" pitchFamily="49" charset="-122"/>
              </a:rPr>
              <a:t>17:24-25</a:t>
            </a:r>
            <a:br>
              <a:rPr lang="en-US" altLang="zh-TW" dirty="0" smtClean="0">
                <a:effectLst/>
                <a:latin typeface="楷体" panose="02010609060101010101" pitchFamily="49" charset="-122"/>
                <a:ea typeface="楷体" panose="02010609060101010101" pitchFamily="49" charset="-122"/>
              </a:rPr>
            </a:br>
            <a:r>
              <a:rPr lang="en-US" altLang="zh-TW" dirty="0" smtClean="0">
                <a:effectLst/>
                <a:latin typeface="楷体" panose="02010609060101010101" pitchFamily="49" charset="-122"/>
                <a:ea typeface="楷体" panose="02010609060101010101" pitchFamily="49" charset="-122"/>
              </a:rPr>
              <a:t/>
            </a:r>
            <a:br>
              <a:rPr lang="en-US" altLang="zh-TW" dirty="0" smtClean="0">
                <a:effectLst/>
                <a:latin typeface="楷体" panose="02010609060101010101" pitchFamily="49" charset="-122"/>
                <a:ea typeface="楷体" panose="02010609060101010101" pitchFamily="49" charset="-122"/>
              </a:rPr>
            </a:br>
            <a:endParaRPr lang="en-US" altLang="zh-TW" dirty="0">
              <a:effectLst/>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9888813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士師記 </a:t>
            </a:r>
            <a:r>
              <a:rPr lang="en-US" altLang="zh-TW" sz="5400" dirty="0" smtClean="0">
                <a:effectLst/>
                <a:latin typeface="楷体" panose="02010609060101010101" pitchFamily="49" charset="-122"/>
                <a:ea typeface="楷体" panose="02010609060101010101" pitchFamily="49" charset="-122"/>
              </a:rPr>
              <a:t>17:9</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09600" y="1219200"/>
            <a:ext cx="7696200" cy="3739485"/>
          </a:xfrm>
        </p:spPr>
        <p:txBody>
          <a:bodyPr/>
          <a:lstStyle/>
          <a:p>
            <a:pPr marL="0" indent="0">
              <a:buNone/>
            </a:pPr>
            <a:r>
              <a:rPr lang="zh-TW" altLang="en-US" sz="5400" u="sng" dirty="0" smtClean="0">
                <a:latin typeface="楷体" pitchFamily="49" charset="-122"/>
                <a:ea typeface="楷体" pitchFamily="49" charset="-122"/>
              </a:rPr>
              <a:t>米迦</a:t>
            </a:r>
            <a:r>
              <a:rPr lang="zh-TW" altLang="en-US" sz="5400" dirty="0" smtClean="0">
                <a:latin typeface="楷体" pitchFamily="49" charset="-122"/>
                <a:ea typeface="楷体" pitchFamily="49" charset="-122"/>
              </a:rPr>
              <a:t>問他</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“你是從哪裡來的</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”他回答</a:t>
            </a:r>
            <a:r>
              <a:rPr lang="zh-TW" altLang="en-US" sz="5400" u="sng" dirty="0" smtClean="0">
                <a:latin typeface="楷体" pitchFamily="49" charset="-122"/>
                <a:ea typeface="楷体" pitchFamily="49" charset="-122"/>
              </a:rPr>
              <a:t>米迦</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“我是個</a:t>
            </a:r>
            <a:r>
              <a:rPr lang="zh-TW" altLang="en-US" sz="5400" u="sng" dirty="0" smtClean="0">
                <a:latin typeface="楷体" pitchFamily="49" charset="-122"/>
                <a:ea typeface="楷体" pitchFamily="49" charset="-122"/>
              </a:rPr>
              <a:t>利未</a:t>
            </a:r>
            <a:r>
              <a:rPr lang="zh-TW" altLang="en-US" sz="5400" dirty="0" smtClean="0">
                <a:latin typeface="楷体" pitchFamily="49" charset="-122"/>
                <a:ea typeface="楷体" pitchFamily="49" charset="-122"/>
              </a:rPr>
              <a:t>人</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是從</a:t>
            </a:r>
            <a:r>
              <a:rPr lang="zh-TW" altLang="en-US" sz="5400" u="sng" dirty="0" smtClean="0">
                <a:latin typeface="楷体" pitchFamily="49" charset="-122"/>
                <a:ea typeface="楷体" pitchFamily="49" charset="-122"/>
              </a:rPr>
              <a:t>猶大</a:t>
            </a:r>
            <a:r>
              <a:rPr lang="zh-TW" altLang="en-US" sz="5400" dirty="0" smtClean="0">
                <a:latin typeface="楷体" pitchFamily="49" charset="-122"/>
                <a:ea typeface="楷体" pitchFamily="49" charset="-122"/>
              </a:rPr>
              <a:t>的</a:t>
            </a:r>
            <a:r>
              <a:rPr lang="zh-TW" altLang="en-US" sz="5400" u="sng" dirty="0" smtClean="0">
                <a:latin typeface="楷体" pitchFamily="49" charset="-122"/>
                <a:ea typeface="楷体" pitchFamily="49" charset="-122"/>
              </a:rPr>
              <a:t>伯利恆</a:t>
            </a:r>
            <a:r>
              <a:rPr lang="zh-TW" altLang="en-US" sz="5400" dirty="0" smtClean="0">
                <a:latin typeface="楷体" pitchFamily="49" charset="-122"/>
                <a:ea typeface="楷体" pitchFamily="49" charset="-122"/>
              </a:rPr>
              <a:t>來的</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我來要找一個可以寄居的地方。”</a:t>
            </a:r>
            <a:endParaRPr lang="en-US" altLang="zh-TW" sz="5000" dirty="0" smtClean="0">
              <a:latin typeface="楷体" pitchFamily="49" charset="-122"/>
              <a:ea typeface="楷体" pitchFamily="49" charset="-122"/>
            </a:endParaRPr>
          </a:p>
        </p:txBody>
      </p:sp>
    </p:spTree>
    <p:extLst>
      <p:ext uri="{BB962C8B-B14F-4D97-AF65-F5344CB8AC3E}">
        <p14:creationId xmlns:p14="http://schemas.microsoft.com/office/powerpoint/2010/main" val="35087140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士師記 </a:t>
            </a:r>
            <a:r>
              <a:rPr lang="en-US" altLang="zh-TW" sz="5400" dirty="0" smtClean="0">
                <a:effectLst/>
                <a:latin typeface="楷体" panose="02010609060101010101" pitchFamily="49" charset="-122"/>
                <a:ea typeface="楷体" panose="02010609060101010101" pitchFamily="49" charset="-122"/>
              </a:rPr>
              <a:t>17:10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990600" y="1371600"/>
            <a:ext cx="7315200" cy="4487382"/>
          </a:xfrm>
        </p:spPr>
        <p:txBody>
          <a:bodyPr/>
          <a:lstStyle/>
          <a:p>
            <a:pPr marL="0" indent="0">
              <a:buNone/>
            </a:pPr>
            <a:r>
              <a:rPr lang="zh-TW" altLang="en-US" sz="5400" u="sng" dirty="0" smtClean="0">
                <a:latin typeface="楷体" pitchFamily="49" charset="-122"/>
                <a:ea typeface="楷体" pitchFamily="49" charset="-122"/>
              </a:rPr>
              <a:t>米迦</a:t>
            </a:r>
            <a:r>
              <a:rPr lang="zh-TW" altLang="en-US" sz="5400" dirty="0" smtClean="0">
                <a:latin typeface="楷体" pitchFamily="49" charset="-122"/>
                <a:ea typeface="楷体" pitchFamily="49" charset="-122"/>
              </a:rPr>
              <a:t>對他說</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“你與我住在一起吧</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作我的師父和祭司</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我每年給你一百一十四克銀子、一套衣服和食用。”</a:t>
            </a:r>
            <a:r>
              <a:rPr lang="zh-TW" altLang="en-US" sz="5400" u="sng" dirty="0" smtClean="0">
                <a:latin typeface="楷体" pitchFamily="49" charset="-122"/>
                <a:ea typeface="楷体" pitchFamily="49" charset="-122"/>
              </a:rPr>
              <a:t>利未</a:t>
            </a:r>
            <a:r>
              <a:rPr lang="zh-TW" altLang="en-US" sz="5400" dirty="0" smtClean="0">
                <a:latin typeface="楷体" pitchFamily="49" charset="-122"/>
                <a:ea typeface="楷体" pitchFamily="49" charset="-122"/>
              </a:rPr>
              <a:t>人就進了</a:t>
            </a:r>
            <a:r>
              <a:rPr lang="zh-TW" altLang="en-US" sz="5400" u="sng" dirty="0" smtClean="0">
                <a:latin typeface="楷体" pitchFamily="49" charset="-122"/>
                <a:ea typeface="楷体" pitchFamily="49" charset="-122"/>
              </a:rPr>
              <a:t>米迦</a:t>
            </a:r>
            <a:r>
              <a:rPr lang="zh-TW" altLang="en-US" sz="5400" dirty="0" smtClean="0">
                <a:latin typeface="楷体" pitchFamily="49" charset="-122"/>
                <a:ea typeface="楷体" pitchFamily="49" charset="-122"/>
              </a:rPr>
              <a:t>的家。</a:t>
            </a:r>
            <a:endParaRPr lang="en-US" altLang="zh-TW" sz="5400" dirty="0" smtClean="0">
              <a:latin typeface="楷体" pitchFamily="49" charset="-122"/>
              <a:ea typeface="楷体" pitchFamily="49" charset="-122"/>
            </a:endParaRPr>
          </a:p>
        </p:txBody>
      </p:sp>
    </p:spTree>
    <p:extLst>
      <p:ext uri="{BB962C8B-B14F-4D97-AF65-F5344CB8AC3E}">
        <p14:creationId xmlns:p14="http://schemas.microsoft.com/office/powerpoint/2010/main" val="35087140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士師記 </a:t>
            </a:r>
            <a:r>
              <a:rPr lang="en-US" altLang="zh-TW" sz="5400" dirty="0" smtClean="0">
                <a:effectLst/>
                <a:latin typeface="楷体" panose="02010609060101010101" pitchFamily="49" charset="-122"/>
                <a:ea typeface="楷体" panose="02010609060101010101" pitchFamily="49" charset="-122"/>
              </a:rPr>
              <a:t>17:11</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990600" y="1600200"/>
            <a:ext cx="7315200" cy="2243691"/>
          </a:xfrm>
        </p:spPr>
        <p:txBody>
          <a:bodyPr/>
          <a:lstStyle/>
          <a:p>
            <a:pPr marL="0" indent="0">
              <a:buNone/>
            </a:pPr>
            <a:r>
              <a:rPr lang="zh-TW" altLang="en-US" sz="5400" dirty="0" smtClean="0">
                <a:latin typeface="楷体" pitchFamily="49" charset="-122"/>
                <a:ea typeface="楷体" pitchFamily="49" charset="-122"/>
              </a:rPr>
              <a:t>他同意與那人同住</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那人看待這青年人好像自己的一個兒子一樣。</a:t>
            </a:r>
            <a:endParaRPr lang="en-US" altLang="zh-TW" sz="5400" dirty="0" smtClean="0">
              <a:latin typeface="楷体" pitchFamily="49" charset="-122"/>
              <a:ea typeface="楷体" pitchFamily="49" charset="-122"/>
            </a:endParaRPr>
          </a:p>
        </p:txBody>
      </p:sp>
    </p:spTree>
    <p:extLst>
      <p:ext uri="{BB962C8B-B14F-4D97-AF65-F5344CB8AC3E}">
        <p14:creationId xmlns:p14="http://schemas.microsoft.com/office/powerpoint/2010/main" val="35087140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士師記 </a:t>
            </a:r>
            <a:r>
              <a:rPr lang="en-US" altLang="zh-TW" sz="5400" dirty="0" smtClean="0">
                <a:effectLst/>
                <a:latin typeface="楷体" panose="02010609060101010101" pitchFamily="49" charset="-122"/>
                <a:ea typeface="楷体" panose="02010609060101010101" pitchFamily="49" charset="-122"/>
              </a:rPr>
              <a:t>17:12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990600" y="1600200"/>
            <a:ext cx="7315200" cy="2243691"/>
          </a:xfrm>
        </p:spPr>
        <p:txBody>
          <a:bodyPr/>
          <a:lstStyle/>
          <a:p>
            <a:pPr marL="0" indent="0">
              <a:buNone/>
            </a:pPr>
            <a:r>
              <a:rPr lang="zh-TW" altLang="en-US" sz="5400" u="sng" dirty="0" smtClean="0">
                <a:latin typeface="楷体" pitchFamily="49" charset="-122"/>
                <a:ea typeface="楷体" pitchFamily="49" charset="-122"/>
              </a:rPr>
              <a:t>米迦</a:t>
            </a:r>
            <a:r>
              <a:rPr lang="zh-TW" altLang="en-US" sz="5400" dirty="0" smtClean="0">
                <a:latin typeface="楷体" pitchFamily="49" charset="-122"/>
                <a:ea typeface="楷体" pitchFamily="49" charset="-122"/>
              </a:rPr>
              <a:t>立了這</a:t>
            </a:r>
            <a:r>
              <a:rPr lang="zh-TW" altLang="en-US" sz="5400" u="sng" dirty="0" smtClean="0">
                <a:latin typeface="楷体" pitchFamily="49" charset="-122"/>
                <a:ea typeface="楷体" pitchFamily="49" charset="-122"/>
              </a:rPr>
              <a:t>利未</a:t>
            </a:r>
            <a:r>
              <a:rPr lang="zh-TW" altLang="en-US" sz="5400" dirty="0" smtClean="0">
                <a:latin typeface="楷体" pitchFamily="49" charset="-122"/>
                <a:ea typeface="楷体" pitchFamily="49" charset="-122"/>
              </a:rPr>
              <a:t>青年作他的祭司</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住在</a:t>
            </a:r>
            <a:r>
              <a:rPr lang="zh-TW" altLang="en-US" sz="5400" u="sng" dirty="0" smtClean="0">
                <a:latin typeface="楷体" pitchFamily="49" charset="-122"/>
                <a:ea typeface="楷体" pitchFamily="49" charset="-122"/>
              </a:rPr>
              <a:t>米迦</a:t>
            </a:r>
            <a:r>
              <a:rPr lang="zh-TW" altLang="en-US" sz="5400" dirty="0" smtClean="0">
                <a:latin typeface="楷体" pitchFamily="49" charset="-122"/>
                <a:ea typeface="楷体" pitchFamily="49" charset="-122"/>
              </a:rPr>
              <a:t>的家裡。</a:t>
            </a:r>
            <a:endParaRPr lang="en-US" altLang="zh-TW" sz="5400" dirty="0" smtClean="0">
              <a:latin typeface="楷体" pitchFamily="49" charset="-122"/>
              <a:ea typeface="楷体" pitchFamily="49" charset="-122"/>
            </a:endParaRPr>
          </a:p>
        </p:txBody>
      </p:sp>
    </p:spTree>
    <p:extLst>
      <p:ext uri="{BB962C8B-B14F-4D97-AF65-F5344CB8AC3E}">
        <p14:creationId xmlns:p14="http://schemas.microsoft.com/office/powerpoint/2010/main" val="35087140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士師記 </a:t>
            </a:r>
            <a:r>
              <a:rPr lang="en-US" altLang="zh-TW" sz="5400" dirty="0" smtClean="0">
                <a:effectLst/>
                <a:latin typeface="楷体" panose="02010609060101010101" pitchFamily="49" charset="-122"/>
                <a:ea typeface="楷体" panose="02010609060101010101" pitchFamily="49" charset="-122"/>
              </a:rPr>
              <a:t>17:13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990600" y="1600200"/>
            <a:ext cx="7315200" cy="2243691"/>
          </a:xfrm>
        </p:spPr>
        <p:txBody>
          <a:bodyPr/>
          <a:lstStyle/>
          <a:p>
            <a:pPr marL="0" indent="0">
              <a:buNone/>
            </a:pPr>
            <a:r>
              <a:rPr lang="zh-TW" altLang="en-US" sz="5400" u="sng" dirty="0" smtClean="0">
                <a:latin typeface="楷体" pitchFamily="49" charset="-122"/>
                <a:ea typeface="楷体" pitchFamily="49" charset="-122"/>
              </a:rPr>
              <a:t>米迦</a:t>
            </a:r>
            <a:r>
              <a:rPr lang="zh-TW" altLang="en-US" sz="5400" dirty="0" smtClean="0">
                <a:latin typeface="楷体" pitchFamily="49" charset="-122"/>
                <a:ea typeface="楷体" pitchFamily="49" charset="-122"/>
              </a:rPr>
              <a:t>說</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“現在我知道耶和華必善待我</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因為有一個</a:t>
            </a:r>
            <a:r>
              <a:rPr lang="zh-TW" altLang="en-US" sz="5400" u="sng" dirty="0" smtClean="0">
                <a:latin typeface="楷体" pitchFamily="49" charset="-122"/>
                <a:ea typeface="楷体" pitchFamily="49" charset="-122"/>
              </a:rPr>
              <a:t>利未</a:t>
            </a:r>
            <a:r>
              <a:rPr lang="zh-TW" altLang="en-US" sz="5400" dirty="0" smtClean="0">
                <a:latin typeface="楷体" pitchFamily="49" charset="-122"/>
                <a:ea typeface="楷体" pitchFamily="49" charset="-122"/>
              </a:rPr>
              <a:t>人作我的祭司。</a:t>
            </a:r>
            <a:endParaRPr lang="en-US" altLang="zh-TW" sz="5400" dirty="0" smtClean="0">
              <a:latin typeface="楷体" pitchFamily="49" charset="-122"/>
              <a:ea typeface="楷体" pitchFamily="49" charset="-122"/>
            </a:endParaRPr>
          </a:p>
        </p:txBody>
      </p:sp>
    </p:spTree>
    <p:extLst>
      <p:ext uri="{BB962C8B-B14F-4D97-AF65-F5344CB8AC3E}">
        <p14:creationId xmlns:p14="http://schemas.microsoft.com/office/powerpoint/2010/main" val="35087140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馬可福音 </a:t>
            </a:r>
            <a:r>
              <a:rPr lang="en-US" altLang="zh-TW" sz="5400" dirty="0" smtClean="0">
                <a:effectLst/>
                <a:latin typeface="楷体" panose="02010609060101010101" pitchFamily="49" charset="-122"/>
                <a:ea typeface="楷体" panose="02010609060101010101" pitchFamily="49" charset="-122"/>
              </a:rPr>
              <a:t>11:17</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990600" y="1600200"/>
            <a:ext cx="7315200" cy="2991588"/>
          </a:xfrm>
        </p:spPr>
        <p:txBody>
          <a:bodyPr/>
          <a:lstStyle/>
          <a:p>
            <a:pPr marL="0" indent="0">
              <a:buNone/>
            </a:pPr>
            <a:r>
              <a:rPr lang="zh-TW" altLang="en-US" sz="5400" dirty="0" smtClean="0">
                <a:latin typeface="楷体" pitchFamily="49" charset="-122"/>
                <a:ea typeface="楷体" pitchFamily="49" charset="-122"/>
              </a:rPr>
              <a:t>他又教訓眾人說</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“經上不是寫著‘我的殿要稱為萬國禱告的殿’嗎</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你們竟把它弄成賊窩了。”</a:t>
            </a:r>
            <a:endParaRPr lang="en-US" altLang="zh-TW" sz="5400" dirty="0" smtClean="0">
              <a:latin typeface="楷体" pitchFamily="49" charset="-122"/>
              <a:ea typeface="楷体" pitchFamily="49" charset="-122"/>
            </a:endParaRPr>
          </a:p>
        </p:txBody>
      </p:sp>
    </p:spTree>
    <p:extLst>
      <p:ext uri="{BB962C8B-B14F-4D97-AF65-F5344CB8AC3E}">
        <p14:creationId xmlns:p14="http://schemas.microsoft.com/office/powerpoint/2010/main" val="35087140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使徒行傳 </a:t>
            </a:r>
            <a:r>
              <a:rPr lang="en-US" altLang="zh-TW" sz="5400" dirty="0" smtClean="0">
                <a:effectLst/>
                <a:latin typeface="楷体" panose="02010609060101010101" pitchFamily="49" charset="-122"/>
                <a:ea typeface="楷体" panose="02010609060101010101" pitchFamily="49" charset="-122"/>
              </a:rPr>
              <a:t>17:24</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990600" y="1600200"/>
            <a:ext cx="7315200" cy="2243691"/>
          </a:xfrm>
        </p:spPr>
        <p:txBody>
          <a:bodyPr/>
          <a:lstStyle/>
          <a:p>
            <a:pPr marL="0" indent="0">
              <a:buNone/>
            </a:pPr>
            <a:r>
              <a:rPr lang="zh-TW" altLang="en-US" sz="5400" dirty="0" smtClean="0">
                <a:latin typeface="楷体" pitchFamily="49" charset="-122"/>
                <a:ea typeface="楷体" pitchFamily="49" charset="-122"/>
              </a:rPr>
              <a:t>創造宇宙和其中萬有的　神</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既然是天地的主</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就不住在人手所造的殿宇</a:t>
            </a:r>
            <a:endParaRPr lang="en-US" altLang="zh-TW" sz="5400" dirty="0" smtClean="0">
              <a:latin typeface="楷体" pitchFamily="49" charset="-122"/>
              <a:ea typeface="楷体" pitchFamily="49" charset="-122"/>
            </a:endParaRPr>
          </a:p>
        </p:txBody>
      </p:sp>
    </p:spTree>
    <p:extLst>
      <p:ext uri="{BB962C8B-B14F-4D97-AF65-F5344CB8AC3E}">
        <p14:creationId xmlns:p14="http://schemas.microsoft.com/office/powerpoint/2010/main" val="35087140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使徒行傳 </a:t>
            </a:r>
            <a:r>
              <a:rPr lang="en-US" altLang="zh-TW" sz="5400" dirty="0" smtClean="0">
                <a:effectLst/>
                <a:latin typeface="楷体" panose="02010609060101010101" pitchFamily="49" charset="-122"/>
                <a:ea typeface="楷体" panose="02010609060101010101" pitchFamily="49" charset="-122"/>
              </a:rPr>
              <a:t>17:25</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990600" y="1600200"/>
            <a:ext cx="7315200" cy="2991588"/>
          </a:xfrm>
        </p:spPr>
        <p:txBody>
          <a:bodyPr/>
          <a:lstStyle/>
          <a:p>
            <a:pPr marL="0" indent="0">
              <a:buNone/>
            </a:pPr>
            <a:r>
              <a:rPr lang="zh-TW" altLang="en-US" sz="5400" dirty="0" smtClean="0">
                <a:latin typeface="楷体" pitchFamily="49" charset="-122"/>
                <a:ea typeface="楷体" pitchFamily="49" charset="-122"/>
              </a:rPr>
              <a:t>也不受人手的服事</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好像他缺少甚麼</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他自己反而把生命、氣息和一切</a:t>
            </a:r>
            <a:r>
              <a:rPr lang="en-US" altLang="zh-TW" sz="5400" smtClean="0">
                <a:latin typeface="楷体" pitchFamily="49" charset="-122"/>
                <a:ea typeface="楷体" pitchFamily="49" charset="-122"/>
              </a:rPr>
              <a:t>,</a:t>
            </a:r>
            <a:r>
              <a:rPr lang="zh-TW" altLang="en-US" sz="5400" smtClean="0">
                <a:latin typeface="楷体" pitchFamily="49" charset="-122"/>
                <a:ea typeface="楷体" pitchFamily="49" charset="-122"/>
              </a:rPr>
              <a:t>賜</a:t>
            </a:r>
            <a:r>
              <a:rPr lang="zh-TW" altLang="en-US" sz="5400" dirty="0" smtClean="0">
                <a:latin typeface="楷体" pitchFamily="49" charset="-122"/>
                <a:ea typeface="楷体" pitchFamily="49" charset="-122"/>
              </a:rPr>
              <a:t>給萬人。</a:t>
            </a:r>
            <a:endParaRPr lang="en-US" altLang="zh-TW" sz="5400" dirty="0" smtClean="0">
              <a:latin typeface="楷体" pitchFamily="49" charset="-122"/>
              <a:ea typeface="楷体" pitchFamily="49" charset="-122"/>
            </a:endParaRPr>
          </a:p>
        </p:txBody>
      </p:sp>
    </p:spTree>
    <p:extLst>
      <p:ext uri="{BB962C8B-B14F-4D97-AF65-F5344CB8AC3E}">
        <p14:creationId xmlns:p14="http://schemas.microsoft.com/office/powerpoint/2010/main" val="35087140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士師記 </a:t>
            </a:r>
            <a:r>
              <a:rPr lang="en-US" altLang="zh-TW" sz="5400" dirty="0" smtClean="0">
                <a:effectLst/>
                <a:latin typeface="楷体" panose="02010609060101010101" pitchFamily="49" charset="-122"/>
                <a:ea typeface="楷体" panose="02010609060101010101" pitchFamily="49" charset="-122"/>
              </a:rPr>
              <a:t>17:1</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838200" y="1386917"/>
            <a:ext cx="7315200" cy="1495794"/>
          </a:xfrm>
        </p:spPr>
        <p:txBody>
          <a:bodyPr/>
          <a:lstStyle/>
          <a:p>
            <a:pPr marL="0" indent="0">
              <a:buNone/>
            </a:pPr>
            <a:r>
              <a:rPr lang="zh-TW" altLang="en-US" sz="5400" u="sng" dirty="0" smtClean="0">
                <a:latin typeface="楷体" pitchFamily="49" charset="-122"/>
                <a:ea typeface="楷体" pitchFamily="49" charset="-122"/>
              </a:rPr>
              <a:t>以法蓮</a:t>
            </a:r>
            <a:r>
              <a:rPr lang="zh-TW" altLang="en-US" sz="5400" dirty="0" smtClean="0">
                <a:latin typeface="楷体" pitchFamily="49" charset="-122"/>
                <a:ea typeface="楷体" pitchFamily="49" charset="-122"/>
              </a:rPr>
              <a:t>山地有一個人</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名叫</a:t>
            </a:r>
            <a:r>
              <a:rPr lang="zh-TW" altLang="en-US" sz="5400" u="sng" dirty="0" smtClean="0">
                <a:latin typeface="楷体" pitchFamily="49" charset="-122"/>
                <a:ea typeface="楷体" pitchFamily="49" charset="-122"/>
              </a:rPr>
              <a:t>米迦</a:t>
            </a:r>
            <a:r>
              <a:rPr lang="zh-TW" altLang="en-US" sz="5400" dirty="0" smtClean="0">
                <a:latin typeface="楷体" pitchFamily="49" charset="-122"/>
                <a:ea typeface="楷体" pitchFamily="49" charset="-122"/>
              </a:rPr>
              <a:t>。</a:t>
            </a:r>
            <a:endParaRPr lang="en-US" altLang="zh-TW" sz="5300" dirty="0" smtClean="0">
              <a:latin typeface="楷体" pitchFamily="49" charset="-122"/>
              <a:ea typeface="楷体" pitchFamily="49" charset="-122"/>
            </a:endParaRPr>
          </a:p>
        </p:txBody>
      </p:sp>
    </p:spTree>
    <p:extLst>
      <p:ext uri="{BB962C8B-B14F-4D97-AF65-F5344CB8AC3E}">
        <p14:creationId xmlns:p14="http://schemas.microsoft.com/office/powerpoint/2010/main" val="35087140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士師記 </a:t>
            </a:r>
            <a:r>
              <a:rPr lang="en-US" altLang="zh-TW" sz="5400" dirty="0" smtClean="0">
                <a:effectLst/>
                <a:latin typeface="楷体" panose="02010609060101010101" pitchFamily="49" charset="-122"/>
                <a:ea typeface="楷体" panose="02010609060101010101" pitchFamily="49" charset="-122"/>
              </a:rPr>
              <a:t>17:2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838200" y="1219200"/>
            <a:ext cx="7315200" cy="4847481"/>
          </a:xfrm>
        </p:spPr>
        <p:txBody>
          <a:bodyPr/>
          <a:lstStyle/>
          <a:p>
            <a:pPr marL="0" indent="0">
              <a:buNone/>
            </a:pPr>
            <a:r>
              <a:rPr lang="zh-TW" altLang="en-US" sz="5000" dirty="0" smtClean="0">
                <a:latin typeface="楷体" pitchFamily="49" charset="-122"/>
                <a:ea typeface="楷体" pitchFamily="49" charset="-122"/>
              </a:rPr>
              <a:t>他對自己的母親說</a:t>
            </a:r>
            <a:r>
              <a:rPr lang="en-US" altLang="zh-TW" sz="5000" dirty="0" smtClean="0">
                <a:latin typeface="楷体" pitchFamily="49" charset="-122"/>
                <a:ea typeface="楷体" pitchFamily="49" charset="-122"/>
              </a:rPr>
              <a:t>:</a:t>
            </a:r>
            <a:r>
              <a:rPr lang="zh-TW" altLang="en-US" sz="5000" dirty="0" smtClean="0">
                <a:latin typeface="楷体" pitchFamily="49" charset="-122"/>
                <a:ea typeface="楷体" pitchFamily="49" charset="-122"/>
              </a:rPr>
              <a:t>“你那十二公斤銀子被人拿去了</a:t>
            </a:r>
            <a:r>
              <a:rPr lang="en-US" altLang="zh-TW" sz="5000" dirty="0" smtClean="0">
                <a:latin typeface="楷体" pitchFamily="49" charset="-122"/>
                <a:ea typeface="楷体" pitchFamily="49" charset="-122"/>
              </a:rPr>
              <a:t>,</a:t>
            </a:r>
            <a:r>
              <a:rPr lang="zh-TW" altLang="en-US" sz="5000" dirty="0" smtClean="0">
                <a:latin typeface="楷体" pitchFamily="49" charset="-122"/>
                <a:ea typeface="楷体" pitchFamily="49" charset="-122"/>
              </a:rPr>
              <a:t>關於這事你曾說了咒詛的話</a:t>
            </a:r>
            <a:r>
              <a:rPr lang="en-US" altLang="zh-TW" sz="5000" dirty="0" smtClean="0">
                <a:latin typeface="楷体" pitchFamily="49" charset="-122"/>
                <a:ea typeface="楷体" pitchFamily="49" charset="-122"/>
              </a:rPr>
              <a:t>,</a:t>
            </a:r>
            <a:r>
              <a:rPr lang="zh-TW" altLang="en-US" sz="5000" dirty="0" smtClean="0">
                <a:latin typeface="楷体" pitchFamily="49" charset="-122"/>
                <a:ea typeface="楷体" pitchFamily="49" charset="-122"/>
              </a:rPr>
              <a:t>我也親自聽見了。看哪！那些銀子在我這裡</a:t>
            </a:r>
            <a:r>
              <a:rPr lang="en-US" altLang="zh-TW" sz="5000" dirty="0" smtClean="0">
                <a:latin typeface="楷体" pitchFamily="49" charset="-122"/>
                <a:ea typeface="楷体" pitchFamily="49" charset="-122"/>
              </a:rPr>
              <a:t>,</a:t>
            </a:r>
            <a:r>
              <a:rPr lang="zh-TW" altLang="en-US" sz="5000" dirty="0" smtClean="0">
                <a:latin typeface="楷体" pitchFamily="49" charset="-122"/>
                <a:ea typeface="楷体" pitchFamily="49" charset="-122"/>
              </a:rPr>
              <a:t>是我拿去了。”他母親說</a:t>
            </a:r>
            <a:r>
              <a:rPr lang="en-US" altLang="zh-TW" sz="5000" dirty="0" smtClean="0">
                <a:latin typeface="楷体" pitchFamily="49" charset="-122"/>
                <a:ea typeface="楷体" pitchFamily="49" charset="-122"/>
              </a:rPr>
              <a:t>:</a:t>
            </a:r>
            <a:r>
              <a:rPr lang="zh-TW" altLang="en-US" sz="5000" dirty="0" smtClean="0">
                <a:latin typeface="楷体" pitchFamily="49" charset="-122"/>
                <a:ea typeface="楷体" pitchFamily="49" charset="-122"/>
              </a:rPr>
              <a:t>“願我兒蒙耶和華賜福。”</a:t>
            </a:r>
            <a:endParaRPr lang="en-US" altLang="zh-TW" sz="5000" dirty="0" smtClean="0">
              <a:latin typeface="楷体" pitchFamily="49" charset="-122"/>
              <a:ea typeface="楷体" pitchFamily="49" charset="-122"/>
            </a:endParaRPr>
          </a:p>
        </p:txBody>
      </p:sp>
    </p:spTree>
    <p:extLst>
      <p:ext uri="{BB962C8B-B14F-4D97-AF65-F5344CB8AC3E}">
        <p14:creationId xmlns:p14="http://schemas.microsoft.com/office/powerpoint/2010/main" val="35087140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士師記 </a:t>
            </a:r>
            <a:r>
              <a:rPr lang="en-US" altLang="zh-TW" sz="5400" dirty="0" smtClean="0">
                <a:effectLst/>
                <a:latin typeface="楷体" panose="02010609060101010101" pitchFamily="49" charset="-122"/>
                <a:ea typeface="楷体" panose="02010609060101010101" pitchFamily="49" charset="-122"/>
              </a:rPr>
              <a:t>17:3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838200" y="1219200"/>
            <a:ext cx="7315200" cy="4847481"/>
          </a:xfrm>
        </p:spPr>
        <p:txBody>
          <a:bodyPr/>
          <a:lstStyle/>
          <a:p>
            <a:pPr marL="0" indent="0">
              <a:buNone/>
            </a:pPr>
            <a:r>
              <a:rPr lang="zh-TW" altLang="en-US" sz="5000" u="sng" dirty="0" smtClean="0">
                <a:latin typeface="楷体" pitchFamily="49" charset="-122"/>
                <a:ea typeface="楷体" pitchFamily="49" charset="-122"/>
              </a:rPr>
              <a:t>米迦</a:t>
            </a:r>
            <a:r>
              <a:rPr lang="zh-TW" altLang="en-US" sz="5000" dirty="0" smtClean="0">
                <a:latin typeface="楷体" pitchFamily="49" charset="-122"/>
                <a:ea typeface="楷体" pitchFamily="49" charset="-122"/>
              </a:rPr>
              <a:t>就把那十二公斤銀子歸還給他母親</a:t>
            </a:r>
            <a:r>
              <a:rPr lang="en-US" altLang="zh-TW" sz="5000" dirty="0" smtClean="0">
                <a:latin typeface="楷体" pitchFamily="49" charset="-122"/>
                <a:ea typeface="楷体" pitchFamily="49" charset="-122"/>
              </a:rPr>
              <a:t>;</a:t>
            </a:r>
            <a:r>
              <a:rPr lang="zh-TW" altLang="en-US" sz="5000" dirty="0" smtClean="0">
                <a:latin typeface="楷体" pitchFamily="49" charset="-122"/>
                <a:ea typeface="楷体" pitchFamily="49" charset="-122"/>
              </a:rPr>
              <a:t>他母親說</a:t>
            </a:r>
            <a:r>
              <a:rPr lang="en-US" altLang="zh-TW" sz="5000" dirty="0" smtClean="0">
                <a:latin typeface="楷体" pitchFamily="49" charset="-122"/>
                <a:ea typeface="楷体" pitchFamily="49" charset="-122"/>
              </a:rPr>
              <a:t>:</a:t>
            </a:r>
            <a:r>
              <a:rPr lang="zh-TW" altLang="en-US" sz="5000" dirty="0" smtClean="0">
                <a:latin typeface="楷体" pitchFamily="49" charset="-122"/>
                <a:ea typeface="楷体" pitchFamily="49" charset="-122"/>
              </a:rPr>
              <a:t>“我把這些銀子從我手中分別為聖</a:t>
            </a:r>
            <a:r>
              <a:rPr lang="en-US" altLang="zh-TW" sz="5000" dirty="0" smtClean="0">
                <a:latin typeface="楷体" pitchFamily="49" charset="-122"/>
                <a:ea typeface="楷体" pitchFamily="49" charset="-122"/>
              </a:rPr>
              <a:t>,</a:t>
            </a:r>
            <a:r>
              <a:rPr lang="zh-TW" altLang="en-US" sz="5000" dirty="0" smtClean="0">
                <a:latin typeface="楷体" pitchFamily="49" charset="-122"/>
                <a:ea typeface="楷体" pitchFamily="49" charset="-122"/>
              </a:rPr>
              <a:t>為我的兒子歸給耶和華</a:t>
            </a:r>
            <a:r>
              <a:rPr lang="en-US" altLang="zh-TW" sz="5000" dirty="0" smtClean="0">
                <a:latin typeface="楷体" pitchFamily="49" charset="-122"/>
                <a:ea typeface="楷体" pitchFamily="49" charset="-122"/>
              </a:rPr>
              <a:t>,</a:t>
            </a:r>
            <a:r>
              <a:rPr lang="zh-TW" altLang="en-US" sz="5000" dirty="0" smtClean="0">
                <a:latin typeface="楷体" pitchFamily="49" charset="-122"/>
                <a:ea typeface="楷体" pitchFamily="49" charset="-122"/>
              </a:rPr>
              <a:t>好做一個雕像</a:t>
            </a:r>
            <a:r>
              <a:rPr lang="en-US" altLang="zh-TW" sz="5000" dirty="0" smtClean="0">
                <a:latin typeface="楷体" pitchFamily="49" charset="-122"/>
                <a:ea typeface="楷体" pitchFamily="49" charset="-122"/>
              </a:rPr>
              <a:t>,</a:t>
            </a:r>
            <a:r>
              <a:rPr lang="zh-TW" altLang="en-US" sz="5000" dirty="0" smtClean="0">
                <a:latin typeface="楷体" pitchFamily="49" charset="-122"/>
                <a:ea typeface="楷体" pitchFamily="49" charset="-122"/>
              </a:rPr>
              <a:t>一個鑄像</a:t>
            </a:r>
            <a:r>
              <a:rPr lang="en-US" altLang="zh-TW" sz="5000" dirty="0" smtClean="0">
                <a:latin typeface="楷体" pitchFamily="49" charset="-122"/>
                <a:ea typeface="楷体" pitchFamily="49" charset="-122"/>
              </a:rPr>
              <a:t>;</a:t>
            </a:r>
            <a:r>
              <a:rPr lang="zh-TW" altLang="en-US" sz="5000" dirty="0" smtClean="0">
                <a:latin typeface="楷体" pitchFamily="49" charset="-122"/>
                <a:ea typeface="楷体" pitchFamily="49" charset="-122"/>
              </a:rPr>
              <a:t>現在</a:t>
            </a:r>
            <a:r>
              <a:rPr lang="en-US" altLang="zh-TW" sz="5000" dirty="0" smtClean="0">
                <a:latin typeface="楷体" pitchFamily="49" charset="-122"/>
                <a:ea typeface="楷体" pitchFamily="49" charset="-122"/>
              </a:rPr>
              <a:t>,</a:t>
            </a:r>
            <a:r>
              <a:rPr lang="zh-TW" altLang="en-US" sz="5000" dirty="0" smtClean="0">
                <a:latin typeface="楷体" pitchFamily="49" charset="-122"/>
                <a:ea typeface="楷体" pitchFamily="49" charset="-122"/>
              </a:rPr>
              <a:t>我要還給你。”</a:t>
            </a:r>
            <a:endParaRPr lang="en-US" altLang="zh-TW" sz="5000" dirty="0" smtClean="0">
              <a:latin typeface="楷体" pitchFamily="49" charset="-122"/>
              <a:ea typeface="楷体" pitchFamily="49" charset="-122"/>
            </a:endParaRPr>
          </a:p>
        </p:txBody>
      </p:sp>
    </p:spTree>
    <p:extLst>
      <p:ext uri="{BB962C8B-B14F-4D97-AF65-F5344CB8AC3E}">
        <p14:creationId xmlns:p14="http://schemas.microsoft.com/office/powerpoint/2010/main" val="35087140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士師記 </a:t>
            </a:r>
            <a:r>
              <a:rPr lang="en-US" altLang="zh-TW" sz="5400" dirty="0" smtClean="0">
                <a:effectLst/>
                <a:latin typeface="楷体" panose="02010609060101010101" pitchFamily="49" charset="-122"/>
                <a:ea typeface="楷体" panose="02010609060101010101" pitchFamily="49" charset="-122"/>
              </a:rPr>
              <a:t>17:4</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990600" y="1600200"/>
            <a:ext cx="7315200" cy="3739485"/>
          </a:xfrm>
        </p:spPr>
        <p:txBody>
          <a:bodyPr/>
          <a:lstStyle/>
          <a:p>
            <a:pPr marL="0" indent="0">
              <a:buNone/>
            </a:pPr>
            <a:r>
              <a:rPr lang="zh-TW" altLang="en-US" sz="5400" u="sng" dirty="0" smtClean="0">
                <a:latin typeface="楷体" pitchFamily="49" charset="-122"/>
                <a:ea typeface="楷体" pitchFamily="49" charset="-122"/>
              </a:rPr>
              <a:t>米迦</a:t>
            </a:r>
            <a:r>
              <a:rPr lang="zh-TW" altLang="en-US" sz="5400" dirty="0" smtClean="0">
                <a:latin typeface="楷体" pitchFamily="49" charset="-122"/>
                <a:ea typeface="楷体" pitchFamily="49" charset="-122"/>
              </a:rPr>
              <a:t>把銀子還給他母親以後</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他母親取出二千三百克銀子交給銀匠</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製造一個雕像和一個鑄像</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都放在</a:t>
            </a:r>
            <a:r>
              <a:rPr lang="zh-TW" altLang="en-US" sz="5400" u="sng" dirty="0" smtClean="0">
                <a:latin typeface="楷体" pitchFamily="49" charset="-122"/>
                <a:ea typeface="楷体" pitchFamily="49" charset="-122"/>
              </a:rPr>
              <a:t>米迦</a:t>
            </a:r>
            <a:r>
              <a:rPr lang="zh-TW" altLang="en-US" sz="5400" dirty="0" smtClean="0">
                <a:latin typeface="楷体" pitchFamily="49" charset="-122"/>
                <a:ea typeface="楷体" pitchFamily="49" charset="-122"/>
              </a:rPr>
              <a:t>的家裡。</a:t>
            </a:r>
            <a:endParaRPr lang="en-US" altLang="zh-TW" sz="5400" dirty="0" smtClean="0">
              <a:latin typeface="楷体" pitchFamily="49" charset="-122"/>
              <a:ea typeface="楷体" pitchFamily="49" charset="-122"/>
            </a:endParaRPr>
          </a:p>
        </p:txBody>
      </p:sp>
    </p:spTree>
    <p:extLst>
      <p:ext uri="{BB962C8B-B14F-4D97-AF65-F5344CB8AC3E}">
        <p14:creationId xmlns:p14="http://schemas.microsoft.com/office/powerpoint/2010/main" val="35087140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士師記 </a:t>
            </a:r>
            <a:r>
              <a:rPr lang="en-US" altLang="zh-TW" sz="5400" dirty="0" smtClean="0">
                <a:effectLst/>
                <a:latin typeface="楷体" panose="02010609060101010101" pitchFamily="49" charset="-122"/>
                <a:ea typeface="楷体" panose="02010609060101010101" pitchFamily="49" charset="-122"/>
              </a:rPr>
              <a:t>17:5</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990600" y="1600200"/>
            <a:ext cx="7315200" cy="2991588"/>
          </a:xfrm>
        </p:spPr>
        <p:txBody>
          <a:bodyPr/>
          <a:lstStyle/>
          <a:p>
            <a:pPr marL="0" indent="0">
              <a:buNone/>
            </a:pPr>
            <a:r>
              <a:rPr lang="zh-TW" altLang="en-US" sz="5400" u="sng" dirty="0" smtClean="0">
                <a:latin typeface="楷体" pitchFamily="49" charset="-122"/>
                <a:ea typeface="楷体" pitchFamily="49" charset="-122"/>
              </a:rPr>
              <a:t>米迦</a:t>
            </a:r>
            <a:r>
              <a:rPr lang="zh-TW" altLang="en-US" sz="5400" dirty="0" smtClean="0">
                <a:latin typeface="楷体" pitchFamily="49" charset="-122"/>
                <a:ea typeface="楷体" pitchFamily="49" charset="-122"/>
              </a:rPr>
              <a:t>這人有一間神廟</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又製造</a:t>
            </a:r>
            <a:r>
              <a:rPr lang="zh-TW" altLang="en-US" sz="5400" u="sng" dirty="0" smtClean="0">
                <a:latin typeface="楷体" pitchFamily="49" charset="-122"/>
                <a:ea typeface="楷体" pitchFamily="49" charset="-122"/>
              </a:rPr>
              <a:t>以弗得</a:t>
            </a:r>
            <a:r>
              <a:rPr lang="zh-TW" altLang="en-US" sz="5400" dirty="0" smtClean="0">
                <a:latin typeface="楷体" pitchFamily="49" charset="-122"/>
                <a:ea typeface="楷体" pitchFamily="49" charset="-122"/>
              </a:rPr>
              <a:t>和家中的神像</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並且立了他的一個兒子作祭司。</a:t>
            </a:r>
            <a:endParaRPr lang="en-US" altLang="zh-TW" sz="5400" dirty="0" smtClean="0">
              <a:latin typeface="楷体" pitchFamily="49" charset="-122"/>
              <a:ea typeface="楷体" pitchFamily="49" charset="-122"/>
            </a:endParaRPr>
          </a:p>
        </p:txBody>
      </p:sp>
    </p:spTree>
    <p:extLst>
      <p:ext uri="{BB962C8B-B14F-4D97-AF65-F5344CB8AC3E}">
        <p14:creationId xmlns:p14="http://schemas.microsoft.com/office/powerpoint/2010/main" val="35087140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士師記 </a:t>
            </a:r>
            <a:r>
              <a:rPr lang="en-US" altLang="zh-TW" sz="5400" dirty="0" smtClean="0">
                <a:effectLst/>
                <a:latin typeface="楷体" panose="02010609060101010101" pitchFamily="49" charset="-122"/>
                <a:ea typeface="楷体" panose="02010609060101010101" pitchFamily="49" charset="-122"/>
              </a:rPr>
              <a:t>17:6</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990600" y="1371600"/>
            <a:ext cx="7315200" cy="2243691"/>
          </a:xfrm>
        </p:spPr>
        <p:txBody>
          <a:bodyPr/>
          <a:lstStyle/>
          <a:p>
            <a:pPr marL="0" indent="0">
              <a:buNone/>
            </a:pPr>
            <a:r>
              <a:rPr lang="zh-TW" altLang="en-US" sz="5400" dirty="0" smtClean="0">
                <a:latin typeface="楷体" pitchFamily="49" charset="-122"/>
                <a:ea typeface="楷体" pitchFamily="49" charset="-122"/>
              </a:rPr>
              <a:t>在那些日子</a:t>
            </a:r>
            <a:r>
              <a:rPr lang="en-US" altLang="zh-TW" sz="5400" dirty="0" smtClean="0">
                <a:latin typeface="楷体" pitchFamily="49" charset="-122"/>
                <a:ea typeface="楷体" pitchFamily="49" charset="-122"/>
              </a:rPr>
              <a:t>,</a:t>
            </a:r>
            <a:r>
              <a:rPr lang="zh-TW" altLang="en-US" sz="5400" u="sng" dirty="0" smtClean="0">
                <a:latin typeface="楷体" pitchFamily="49" charset="-122"/>
                <a:ea typeface="楷体" pitchFamily="49" charset="-122"/>
              </a:rPr>
              <a:t>以色列</a:t>
            </a:r>
            <a:r>
              <a:rPr lang="zh-TW" altLang="en-US" sz="5400" dirty="0" smtClean="0">
                <a:latin typeface="楷体" pitchFamily="49" charset="-122"/>
                <a:ea typeface="楷体" pitchFamily="49" charset="-122"/>
              </a:rPr>
              <a:t>中沒有王</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各人都行自己看為對的事。</a:t>
            </a:r>
            <a:endParaRPr lang="en-US" altLang="zh-TW" sz="5400" dirty="0" smtClean="0">
              <a:latin typeface="楷体" pitchFamily="49" charset="-122"/>
              <a:ea typeface="楷体" pitchFamily="49" charset="-122"/>
            </a:endParaRPr>
          </a:p>
        </p:txBody>
      </p:sp>
    </p:spTree>
    <p:extLst>
      <p:ext uri="{BB962C8B-B14F-4D97-AF65-F5344CB8AC3E}">
        <p14:creationId xmlns:p14="http://schemas.microsoft.com/office/powerpoint/2010/main" val="35087140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士師記 </a:t>
            </a:r>
            <a:r>
              <a:rPr lang="en-US" altLang="zh-TW" sz="5400" dirty="0" smtClean="0">
                <a:effectLst/>
                <a:latin typeface="楷体" panose="02010609060101010101" pitchFamily="49" charset="-122"/>
                <a:ea typeface="楷体" panose="02010609060101010101" pitchFamily="49" charset="-122"/>
              </a:rPr>
              <a:t>17:7</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990600" y="1600200"/>
            <a:ext cx="7315200" cy="2991588"/>
          </a:xfrm>
        </p:spPr>
        <p:txBody>
          <a:bodyPr/>
          <a:lstStyle/>
          <a:p>
            <a:pPr marL="0" indent="0">
              <a:buNone/>
            </a:pPr>
            <a:r>
              <a:rPr lang="zh-TW" altLang="en-US" sz="5400" dirty="0" smtClean="0">
                <a:latin typeface="楷体" pitchFamily="49" charset="-122"/>
                <a:ea typeface="楷体" pitchFamily="49" charset="-122"/>
              </a:rPr>
              <a:t>有一個</a:t>
            </a:r>
            <a:r>
              <a:rPr lang="zh-TW" altLang="en-US" sz="5400" u="sng" dirty="0" smtClean="0">
                <a:latin typeface="楷体" pitchFamily="49" charset="-122"/>
                <a:ea typeface="楷体" pitchFamily="49" charset="-122"/>
              </a:rPr>
              <a:t>猶大伯利恆</a:t>
            </a:r>
            <a:r>
              <a:rPr lang="zh-TW" altLang="en-US" sz="5400" dirty="0" smtClean="0">
                <a:latin typeface="楷体" pitchFamily="49" charset="-122"/>
                <a:ea typeface="楷体" pitchFamily="49" charset="-122"/>
              </a:rPr>
              <a:t>的青年人</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是屬</a:t>
            </a:r>
            <a:r>
              <a:rPr lang="zh-TW" altLang="en-US" sz="5400" u="sng" dirty="0" smtClean="0">
                <a:latin typeface="楷体" pitchFamily="49" charset="-122"/>
                <a:ea typeface="楷体" pitchFamily="49" charset="-122"/>
              </a:rPr>
              <a:t>猶大</a:t>
            </a:r>
            <a:r>
              <a:rPr lang="zh-TW" altLang="en-US" sz="5400" dirty="0" smtClean="0">
                <a:latin typeface="楷体" pitchFamily="49" charset="-122"/>
                <a:ea typeface="楷体" pitchFamily="49" charset="-122"/>
              </a:rPr>
              <a:t>家族的；他本是個</a:t>
            </a:r>
            <a:r>
              <a:rPr lang="zh-TW" altLang="en-US" sz="5400" u="sng" dirty="0" smtClean="0">
                <a:latin typeface="楷体" pitchFamily="49" charset="-122"/>
                <a:ea typeface="楷体" pitchFamily="49" charset="-122"/>
              </a:rPr>
              <a:t>利未</a:t>
            </a:r>
            <a:r>
              <a:rPr lang="zh-TW" altLang="en-US" sz="5400" dirty="0" smtClean="0">
                <a:latin typeface="楷体" pitchFamily="49" charset="-122"/>
                <a:ea typeface="楷体" pitchFamily="49" charset="-122"/>
              </a:rPr>
              <a:t>人</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在那裡寄居。</a:t>
            </a:r>
            <a:endParaRPr lang="en-US" altLang="zh-TW" sz="5400" dirty="0" smtClean="0">
              <a:latin typeface="楷体" pitchFamily="49" charset="-122"/>
              <a:ea typeface="楷体" pitchFamily="49" charset="-122"/>
            </a:endParaRPr>
          </a:p>
        </p:txBody>
      </p:sp>
    </p:spTree>
    <p:extLst>
      <p:ext uri="{BB962C8B-B14F-4D97-AF65-F5344CB8AC3E}">
        <p14:creationId xmlns:p14="http://schemas.microsoft.com/office/powerpoint/2010/main" val="35087140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士師記 </a:t>
            </a:r>
            <a:r>
              <a:rPr lang="en-US" altLang="zh-TW" sz="5400" dirty="0" smtClean="0">
                <a:effectLst/>
                <a:latin typeface="楷体" panose="02010609060101010101" pitchFamily="49" charset="-122"/>
                <a:ea typeface="楷体" panose="02010609060101010101" pitchFamily="49" charset="-122"/>
              </a:rPr>
              <a:t>17:8</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914400" y="1295400"/>
            <a:ext cx="7315200" cy="2991588"/>
          </a:xfrm>
        </p:spPr>
        <p:txBody>
          <a:bodyPr/>
          <a:lstStyle/>
          <a:p>
            <a:pPr marL="0" indent="0">
              <a:buNone/>
            </a:pPr>
            <a:r>
              <a:rPr lang="zh-TW" altLang="en-US" sz="5400" dirty="0" smtClean="0">
                <a:latin typeface="楷体" pitchFamily="49" charset="-122"/>
                <a:ea typeface="楷体" pitchFamily="49" charset="-122"/>
              </a:rPr>
              <a:t>這人離開</a:t>
            </a:r>
            <a:r>
              <a:rPr lang="zh-TW" altLang="en-US" sz="5400" u="sng" dirty="0" smtClean="0">
                <a:latin typeface="楷体" pitchFamily="49" charset="-122"/>
                <a:ea typeface="楷体" pitchFamily="49" charset="-122"/>
              </a:rPr>
              <a:t>猶大</a:t>
            </a:r>
            <a:r>
              <a:rPr lang="zh-TW" altLang="en-US" sz="5400" dirty="0" smtClean="0">
                <a:latin typeface="楷体" pitchFamily="49" charset="-122"/>
                <a:ea typeface="楷体" pitchFamily="49" charset="-122"/>
              </a:rPr>
              <a:t>的</a:t>
            </a:r>
            <a:r>
              <a:rPr lang="zh-TW" altLang="en-US" sz="5400" u="sng" dirty="0" smtClean="0">
                <a:latin typeface="楷体" pitchFamily="49" charset="-122"/>
                <a:ea typeface="楷体" pitchFamily="49" charset="-122"/>
              </a:rPr>
              <a:t>伯利恆</a:t>
            </a:r>
            <a:r>
              <a:rPr lang="zh-TW" altLang="en-US" sz="5400" dirty="0" smtClean="0">
                <a:latin typeface="楷体" pitchFamily="49" charset="-122"/>
                <a:ea typeface="楷体" pitchFamily="49" charset="-122"/>
              </a:rPr>
              <a:t>城</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要找一個可以寄居的地方</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途中</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他到了</a:t>
            </a:r>
            <a:r>
              <a:rPr lang="zh-TW" altLang="en-US" sz="5400" u="sng" dirty="0" smtClean="0">
                <a:latin typeface="楷体" pitchFamily="49" charset="-122"/>
                <a:ea typeface="楷体" pitchFamily="49" charset="-122"/>
              </a:rPr>
              <a:t>以法蓮</a:t>
            </a:r>
            <a:r>
              <a:rPr lang="zh-TW" altLang="en-US" sz="5400" dirty="0" smtClean="0">
                <a:latin typeface="楷体" pitchFamily="49" charset="-122"/>
                <a:ea typeface="楷体" pitchFamily="49" charset="-122"/>
              </a:rPr>
              <a:t>山地</a:t>
            </a:r>
            <a:r>
              <a:rPr lang="en-US" altLang="zh-TW" sz="5400" dirty="0" smtClean="0">
                <a:latin typeface="楷体" pitchFamily="49" charset="-122"/>
                <a:ea typeface="楷体" pitchFamily="49" charset="-122"/>
              </a:rPr>
              <a:t>,</a:t>
            </a:r>
            <a:r>
              <a:rPr lang="zh-TW" altLang="en-US" sz="5400" u="sng" dirty="0" smtClean="0">
                <a:latin typeface="楷体" pitchFamily="49" charset="-122"/>
                <a:ea typeface="楷体" pitchFamily="49" charset="-122"/>
              </a:rPr>
              <a:t>米迦</a:t>
            </a:r>
            <a:r>
              <a:rPr lang="zh-TW" altLang="en-US" sz="5400" dirty="0" smtClean="0">
                <a:latin typeface="楷体" pitchFamily="49" charset="-122"/>
                <a:ea typeface="楷体" pitchFamily="49" charset="-122"/>
              </a:rPr>
              <a:t>的家那裡。</a:t>
            </a:r>
            <a:endParaRPr lang="en-US" altLang="zh-TW" sz="5000" dirty="0" smtClean="0">
              <a:latin typeface="楷体" pitchFamily="49" charset="-122"/>
              <a:ea typeface="楷体" pitchFamily="49" charset="-122"/>
            </a:endParaRPr>
          </a:p>
        </p:txBody>
      </p:sp>
    </p:spTree>
    <p:extLst>
      <p:ext uri="{BB962C8B-B14F-4D97-AF65-F5344CB8AC3E}">
        <p14:creationId xmlns:p14="http://schemas.microsoft.com/office/powerpoint/2010/main" val="35087140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719</TotalTime>
  <Words>2290</Words>
  <Application>Microsoft Office PowerPoint</Application>
  <PresentationFormat>On-screen Show (4:3)</PresentationFormat>
  <Paragraphs>101</Paragraphs>
  <Slides>17</Slides>
  <Notes>17</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17</vt:i4>
      </vt:variant>
    </vt:vector>
  </HeadingPairs>
  <TitlesOfParts>
    <vt:vector size="25" baseType="lpstr">
      <vt:lpstr>楷体</vt:lpstr>
      <vt:lpstr>Arial</vt:lpstr>
      <vt:lpstr>Calibri</vt:lpstr>
      <vt:lpstr>Courier New</vt:lpstr>
      <vt:lpstr>Trebuchet MS</vt:lpstr>
      <vt:lpstr>Wingdings</vt:lpstr>
      <vt:lpstr>1_Purple Template 1 Trebuchet</vt:lpstr>
      <vt:lpstr>White with Courier font for code slides</vt:lpstr>
      <vt:lpstr>士師記 17:1-13   馬可福音 11:17   使徒行傳 17:24-25  </vt:lpstr>
      <vt:lpstr>士師記 17:1</vt:lpstr>
      <vt:lpstr>士師記 17:2</vt:lpstr>
      <vt:lpstr>士師記 17:3</vt:lpstr>
      <vt:lpstr>士師記 17:4</vt:lpstr>
      <vt:lpstr>士師記 17:5</vt:lpstr>
      <vt:lpstr>士師記 17:6</vt:lpstr>
      <vt:lpstr>士師記 17:7</vt:lpstr>
      <vt:lpstr>士師記 17:8</vt:lpstr>
      <vt:lpstr>士師記 17:9</vt:lpstr>
      <vt:lpstr>士師記 17:10</vt:lpstr>
      <vt:lpstr>士師記 17:11</vt:lpstr>
      <vt:lpstr>士師記 17:12</vt:lpstr>
      <vt:lpstr>士師記 17:13</vt:lpstr>
      <vt:lpstr>馬可福音 11:17</vt:lpstr>
      <vt:lpstr>使徒行傳 17:24</vt:lpstr>
      <vt:lpstr>使徒行傳 17:25</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Administrator</cp:lastModifiedBy>
  <cp:revision>154</cp:revision>
  <dcterms:created xsi:type="dcterms:W3CDTF">2015-02-07T13:24:58Z</dcterms:created>
  <dcterms:modified xsi:type="dcterms:W3CDTF">2016-11-19T17:24:45Z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