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96" r:id="rId4"/>
    <p:sldId id="297" r:id="rId5"/>
    <p:sldId id="302" r:id="rId6"/>
    <p:sldId id="309" r:id="rId7"/>
    <p:sldId id="310" r:id="rId8"/>
    <p:sldId id="311" r:id="rId9"/>
    <p:sldId id="312" r:id="rId10"/>
    <p:sldId id="313" r:id="rId11"/>
    <p:sldId id="31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6" y="-9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12/1/2016 9:53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12/1/2016 9:57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12/1/2016 9:57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12/1/2016 9:58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12/1/2016 9:59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12/1/2016 10:00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12/1/2016 10:01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12/1/2016 10:02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12/1/2016 10:03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士師記 </a:t>
            </a:r>
            <a:r>
              <a:rPr lang="en-US" altLang="zh-TW" dirty="0" smtClean="0">
                <a:effectLst/>
                <a:latin typeface="楷体" panose="02010609060101010101" pitchFamily="49" charset="-122"/>
                <a:ea typeface="楷体" panose="02010609060101010101" pitchFamily="49" charset="-122"/>
              </a:rPr>
              <a:t>19:22-23,</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25-26,30</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sz="2000" dirty="0" smtClean="0">
                <a:effectLst/>
                <a:latin typeface="楷体" panose="02010609060101010101" pitchFamily="49" charset="-122"/>
                <a:ea typeface="楷体" panose="02010609060101010101" pitchFamily="49" charset="-122"/>
              </a:rPr>
              <a:t> </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以賽亞書 </a:t>
            </a:r>
            <a:r>
              <a:rPr lang="en-US" altLang="zh-TW" dirty="0" smtClean="0">
                <a:effectLst/>
                <a:latin typeface="楷体" panose="02010609060101010101" pitchFamily="49" charset="-122"/>
                <a:ea typeface="楷体" panose="02010609060101010101" pitchFamily="49" charset="-122"/>
              </a:rPr>
              <a:t>1:18</a:t>
            </a:r>
            <a:br>
              <a:rPr lang="en-US" altLang="zh-TW" dirty="0" smtClean="0">
                <a:effectLst/>
                <a:latin typeface="楷体" panose="02010609060101010101" pitchFamily="49" charset="-122"/>
                <a:ea typeface="楷体" panose="02010609060101010101" pitchFamily="49" charset="-122"/>
              </a:rPr>
            </a:br>
            <a:r>
              <a:rPr lang="zh-TW" altLang="en-US" sz="2000" dirty="0" smtClean="0">
                <a:effectLst/>
                <a:latin typeface="楷体" panose="02010609060101010101" pitchFamily="49" charset="-122"/>
                <a:ea typeface="楷体" panose="02010609060101010101" pitchFamily="49" charset="-122"/>
              </a:rPr>
              <a:t> </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羅馬書 </a:t>
            </a:r>
            <a:r>
              <a:rPr lang="en-US" altLang="zh-TW" dirty="0" smtClean="0">
                <a:effectLst/>
                <a:latin typeface="楷体" panose="02010609060101010101" pitchFamily="49" charset="-122"/>
                <a:ea typeface="楷体" panose="02010609060101010101" pitchFamily="49" charset="-122"/>
              </a:rPr>
              <a:t>3:12,25</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endParaRPr lang="en-US" altLang="zh-TW"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19:22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7848600" cy="4487382"/>
          </a:xfrm>
        </p:spPr>
        <p:txBody>
          <a:bodyPr/>
          <a:lstStyle/>
          <a:p>
            <a:pPr marL="0" indent="0">
              <a:buNone/>
            </a:pPr>
            <a:r>
              <a:rPr lang="zh-TW" altLang="en-US" sz="5400" dirty="0" smtClean="0">
                <a:latin typeface="楷体" pitchFamily="49" charset="-122"/>
                <a:ea typeface="楷体" pitchFamily="49" charset="-122"/>
              </a:rPr>
              <a:t>他們心裡正暢快的時</a:t>
            </a:r>
            <a:r>
              <a:rPr lang="zh-TW" altLang="en-US" sz="5400" dirty="0" smtClean="0">
                <a:latin typeface="楷体" pitchFamily="49" charset="-122"/>
                <a:ea typeface="楷体" pitchFamily="49" charset="-122"/>
              </a:rPr>
              <a:t>候</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忽</a:t>
            </a:r>
            <a:r>
              <a:rPr lang="zh-TW" altLang="en-US" sz="5400" dirty="0" smtClean="0">
                <a:latin typeface="楷体" pitchFamily="49" charset="-122"/>
                <a:ea typeface="楷体" pitchFamily="49" charset="-122"/>
              </a:rPr>
              <a:t>然城裡有些無賴之</a:t>
            </a:r>
            <a:r>
              <a:rPr lang="zh-TW" altLang="en-US" sz="5400" dirty="0" smtClean="0">
                <a:latin typeface="楷体" pitchFamily="49" charset="-122"/>
                <a:ea typeface="楷体" pitchFamily="49" charset="-122"/>
              </a:rPr>
              <a:t>徒</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圍</a:t>
            </a:r>
            <a:r>
              <a:rPr lang="zh-TW" altLang="en-US" sz="5400" dirty="0" smtClean="0">
                <a:latin typeface="楷体" pitchFamily="49" charset="-122"/>
                <a:ea typeface="楷体" pitchFamily="49" charset="-122"/>
              </a:rPr>
              <a:t>繞房</a:t>
            </a:r>
            <a:r>
              <a:rPr lang="zh-TW" altLang="en-US" sz="5400" dirty="0" smtClean="0">
                <a:latin typeface="楷体" pitchFamily="49" charset="-122"/>
                <a:ea typeface="楷体" pitchFamily="49" charset="-122"/>
              </a:rPr>
              <a:t>子</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不</a:t>
            </a:r>
            <a:r>
              <a:rPr lang="zh-TW" altLang="en-US" sz="5400" dirty="0" smtClean="0">
                <a:latin typeface="楷体" pitchFamily="49" charset="-122"/>
                <a:ea typeface="楷体" pitchFamily="49" charset="-122"/>
              </a:rPr>
              <a:t>住地敲</a:t>
            </a:r>
            <a:r>
              <a:rPr lang="zh-TW" altLang="en-US" sz="5400" dirty="0" smtClean="0">
                <a:latin typeface="楷体" pitchFamily="49" charset="-122"/>
                <a:ea typeface="楷体" pitchFamily="49" charset="-122"/>
              </a:rPr>
              <a:t>門</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對</a:t>
            </a:r>
            <a:r>
              <a:rPr lang="zh-TW" altLang="en-US" sz="5400" dirty="0" smtClean="0">
                <a:latin typeface="楷体" pitchFamily="49" charset="-122"/>
                <a:ea typeface="楷体" pitchFamily="49" charset="-122"/>
              </a:rPr>
              <a:t>老房主</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把進入你家的那個人帶出</a:t>
            </a:r>
            <a:r>
              <a:rPr lang="zh-TW" altLang="en-US" sz="5400" dirty="0" smtClean="0">
                <a:latin typeface="楷体" pitchFamily="49" charset="-122"/>
                <a:ea typeface="楷体" pitchFamily="49" charset="-122"/>
              </a:rPr>
              <a:t>來</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a:t>
            </a:r>
            <a:r>
              <a:rPr lang="zh-TW" altLang="en-US" sz="5400" dirty="0" smtClean="0">
                <a:latin typeface="楷体" pitchFamily="49" charset="-122"/>
                <a:ea typeface="楷体" pitchFamily="49" charset="-122"/>
              </a:rPr>
              <a:t>們要與他交合。”</a:t>
            </a:r>
            <a:endParaRPr lang="en-US" altLang="zh-TW" sz="5200" dirty="0" smtClean="0">
              <a:latin typeface="楷体" pitchFamily="49" charset="-122"/>
              <a:ea typeface="楷体" pitchFamily="49" charset="-122"/>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19:23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47800"/>
            <a:ext cx="7315200" cy="4487382"/>
          </a:xfrm>
        </p:spPr>
        <p:txBody>
          <a:bodyPr/>
          <a:lstStyle/>
          <a:p>
            <a:pPr marL="0" indent="0">
              <a:buNone/>
            </a:pPr>
            <a:r>
              <a:rPr lang="zh-TW" altLang="en-US" sz="5400" dirty="0" smtClean="0">
                <a:latin typeface="楷体" pitchFamily="49" charset="-122"/>
                <a:ea typeface="楷体" pitchFamily="49" charset="-122"/>
              </a:rPr>
              <a:t>那房主出來見他</a:t>
            </a:r>
            <a:r>
              <a:rPr lang="zh-TW" altLang="en-US" sz="5400" dirty="0" smtClean="0">
                <a:latin typeface="楷体" pitchFamily="49" charset="-122"/>
                <a:ea typeface="楷体" pitchFamily="49" charset="-122"/>
              </a:rPr>
              <a:t>們</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對</a:t>
            </a:r>
            <a:r>
              <a:rPr lang="zh-TW" altLang="en-US" sz="5400" dirty="0" smtClean="0">
                <a:latin typeface="楷体" pitchFamily="49" charset="-122"/>
                <a:ea typeface="楷体" pitchFamily="49" charset="-122"/>
              </a:rPr>
              <a:t>他們</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我的眾兄弟</a:t>
            </a:r>
            <a:r>
              <a:rPr lang="zh-TW" altLang="en-US" sz="5400" dirty="0" smtClean="0">
                <a:latin typeface="楷体" pitchFamily="49" charset="-122"/>
                <a:ea typeface="楷体" pitchFamily="49" charset="-122"/>
              </a:rPr>
              <a:t>啊</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不</a:t>
            </a:r>
            <a:r>
              <a:rPr lang="zh-TW" altLang="en-US" sz="5400" dirty="0" smtClean="0">
                <a:latin typeface="楷体" pitchFamily="49" charset="-122"/>
                <a:ea typeface="楷体" pitchFamily="49" charset="-122"/>
              </a:rPr>
              <a:t>可這</a:t>
            </a:r>
            <a:r>
              <a:rPr lang="zh-TW" altLang="en-US" sz="5400" dirty="0" smtClean="0">
                <a:latin typeface="楷体" pitchFamily="49" charset="-122"/>
                <a:ea typeface="楷体" pitchFamily="49" charset="-122"/>
              </a:rPr>
              <a:t>樣</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請</a:t>
            </a:r>
            <a:r>
              <a:rPr lang="zh-TW" altLang="en-US" sz="5400" dirty="0" smtClean="0">
                <a:latin typeface="楷体" pitchFamily="49" charset="-122"/>
                <a:ea typeface="楷体" pitchFamily="49" charset="-122"/>
              </a:rPr>
              <a:t>你們不要作</a:t>
            </a:r>
            <a:r>
              <a:rPr lang="zh-TW" altLang="en-US" sz="5400" dirty="0" smtClean="0">
                <a:latin typeface="楷体" pitchFamily="49" charset="-122"/>
                <a:ea typeface="楷体" pitchFamily="49" charset="-122"/>
              </a:rPr>
              <a:t>惡</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這</a:t>
            </a:r>
            <a:r>
              <a:rPr lang="zh-TW" altLang="en-US" sz="5400" dirty="0" smtClean="0">
                <a:latin typeface="楷体" pitchFamily="49" charset="-122"/>
                <a:ea typeface="楷体" pitchFamily="49" charset="-122"/>
              </a:rPr>
              <a:t>人既然進了我的</a:t>
            </a:r>
            <a:r>
              <a:rPr lang="zh-TW" altLang="en-US" sz="5400" dirty="0" smtClean="0">
                <a:latin typeface="楷体" pitchFamily="49" charset="-122"/>
                <a:ea typeface="楷体" pitchFamily="49" charset="-122"/>
              </a:rPr>
              <a:t>家</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你</a:t>
            </a:r>
            <a:r>
              <a:rPr lang="zh-TW" altLang="en-US" sz="5400" dirty="0" smtClean="0">
                <a:latin typeface="楷体" pitchFamily="49" charset="-122"/>
                <a:ea typeface="楷体" pitchFamily="49" charset="-122"/>
              </a:rPr>
              <a:t>們就不要作這羞恥的事。</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19:25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066800"/>
            <a:ext cx="7315200" cy="4487382"/>
          </a:xfrm>
        </p:spPr>
        <p:txBody>
          <a:bodyPr/>
          <a:lstStyle/>
          <a:p>
            <a:pPr marL="0" indent="0">
              <a:buNone/>
            </a:pPr>
            <a:r>
              <a:rPr lang="zh-TW" altLang="en-US" sz="5400" dirty="0" smtClean="0">
                <a:latin typeface="楷体" pitchFamily="49" charset="-122"/>
                <a:ea typeface="楷体" pitchFamily="49" charset="-122"/>
              </a:rPr>
              <a:t>那些人卻不肯聽從他的</a:t>
            </a:r>
            <a:r>
              <a:rPr lang="zh-TW" altLang="en-US" sz="5400" dirty="0" smtClean="0">
                <a:latin typeface="楷体" pitchFamily="49" charset="-122"/>
                <a:ea typeface="楷体" pitchFamily="49" charset="-122"/>
              </a:rPr>
              <a:t>話</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那</a:t>
            </a:r>
            <a:r>
              <a:rPr lang="zh-TW" altLang="en-US" sz="5400" dirty="0" smtClean="0">
                <a:latin typeface="楷体" pitchFamily="49" charset="-122"/>
                <a:ea typeface="楷体" pitchFamily="49" charset="-122"/>
              </a:rPr>
              <a:t>人就抓住自己的</a:t>
            </a:r>
            <a:r>
              <a:rPr lang="zh-TW" altLang="en-US" sz="5400" dirty="0" smtClean="0">
                <a:latin typeface="楷体" pitchFamily="49" charset="-122"/>
                <a:ea typeface="楷体" pitchFamily="49" charset="-122"/>
              </a:rPr>
              <a:t>妾</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拉</a:t>
            </a:r>
            <a:r>
              <a:rPr lang="zh-TW" altLang="en-US" sz="5400" dirty="0" smtClean="0">
                <a:latin typeface="楷体" pitchFamily="49" charset="-122"/>
                <a:ea typeface="楷体" pitchFamily="49" charset="-122"/>
              </a:rPr>
              <a:t>出外邊去交給他</a:t>
            </a:r>
            <a:r>
              <a:rPr lang="zh-TW" altLang="en-US" sz="5400" dirty="0" smtClean="0">
                <a:latin typeface="楷体" pitchFamily="49" charset="-122"/>
                <a:ea typeface="楷体" pitchFamily="49" charset="-122"/>
              </a:rPr>
              <a:t>們</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他</a:t>
            </a:r>
            <a:r>
              <a:rPr lang="zh-TW" altLang="en-US" sz="5400" dirty="0" smtClean="0">
                <a:latin typeface="楷体" pitchFamily="49" charset="-122"/>
                <a:ea typeface="楷体" pitchFamily="49" charset="-122"/>
              </a:rPr>
              <a:t>們就與她交</a:t>
            </a:r>
            <a:r>
              <a:rPr lang="zh-TW" altLang="en-US" sz="5400" dirty="0" smtClean="0">
                <a:latin typeface="楷体" pitchFamily="49" charset="-122"/>
                <a:ea typeface="楷体" pitchFamily="49" charset="-122"/>
              </a:rPr>
              <a:t>合</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整</a:t>
            </a:r>
            <a:r>
              <a:rPr lang="zh-TW" altLang="en-US" sz="5400" dirty="0" smtClean="0">
                <a:latin typeface="楷体" pitchFamily="49" charset="-122"/>
                <a:ea typeface="楷体" pitchFamily="49" charset="-122"/>
              </a:rPr>
              <a:t>夜污辱</a:t>
            </a:r>
            <a:r>
              <a:rPr lang="zh-TW" altLang="en-US" sz="5400" dirty="0" smtClean="0">
                <a:latin typeface="楷体" pitchFamily="49" charset="-122"/>
                <a:ea typeface="楷体" pitchFamily="49" charset="-122"/>
              </a:rPr>
              <a:t>她</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直</a:t>
            </a:r>
            <a:r>
              <a:rPr lang="zh-TW" altLang="en-US" sz="5400" dirty="0" smtClean="0">
                <a:latin typeface="楷体" pitchFamily="49" charset="-122"/>
                <a:ea typeface="楷体" pitchFamily="49" charset="-122"/>
              </a:rPr>
              <a:t>到早</a:t>
            </a:r>
            <a:r>
              <a:rPr lang="zh-TW" altLang="en-US" sz="5400" dirty="0" smtClean="0">
                <a:latin typeface="楷体" pitchFamily="49" charset="-122"/>
                <a:ea typeface="楷体" pitchFamily="49" charset="-122"/>
              </a:rPr>
              <a:t>晨</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天</a:t>
            </a:r>
            <a:r>
              <a:rPr lang="zh-TW" altLang="en-US" sz="5400" dirty="0" smtClean="0">
                <a:latin typeface="楷体" pitchFamily="49" charset="-122"/>
                <a:ea typeface="楷体" pitchFamily="49" charset="-122"/>
              </a:rPr>
              <a:t>色破曉的時</a:t>
            </a:r>
            <a:r>
              <a:rPr lang="zh-TW" altLang="en-US" sz="5400" dirty="0" smtClean="0">
                <a:latin typeface="楷体" pitchFamily="49" charset="-122"/>
                <a:ea typeface="楷体" pitchFamily="49" charset="-122"/>
              </a:rPr>
              <a:t>候</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才</a:t>
            </a:r>
            <a:r>
              <a:rPr lang="zh-TW" altLang="en-US" sz="5400" dirty="0" smtClean="0">
                <a:latin typeface="楷体" pitchFamily="49" charset="-122"/>
                <a:ea typeface="楷体" pitchFamily="49" charset="-122"/>
              </a:rPr>
              <a:t>放她走。</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19:26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2991588"/>
          </a:xfrm>
        </p:spPr>
        <p:txBody>
          <a:bodyPr/>
          <a:lstStyle/>
          <a:p>
            <a:pPr marL="0" indent="0">
              <a:buNone/>
            </a:pPr>
            <a:r>
              <a:rPr lang="zh-TW" altLang="en-US" sz="5400" dirty="0" smtClean="0">
                <a:latin typeface="楷体" pitchFamily="49" charset="-122"/>
                <a:ea typeface="楷体" pitchFamily="49" charset="-122"/>
              </a:rPr>
              <a:t>天快亮的時</a:t>
            </a:r>
            <a:r>
              <a:rPr lang="zh-TW" altLang="en-US" sz="5400" dirty="0" smtClean="0">
                <a:latin typeface="楷体" pitchFamily="49" charset="-122"/>
                <a:ea typeface="楷体" pitchFamily="49" charset="-122"/>
              </a:rPr>
              <a:t>候</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那</a:t>
            </a:r>
            <a:r>
              <a:rPr lang="zh-TW" altLang="en-US" sz="5400" dirty="0" smtClean="0">
                <a:latin typeface="楷体" pitchFamily="49" charset="-122"/>
                <a:ea typeface="楷体" pitchFamily="49" charset="-122"/>
              </a:rPr>
              <a:t>女子回到留她主人住宿的那人的房子門</a:t>
            </a:r>
            <a:r>
              <a:rPr lang="zh-TW" altLang="en-US" sz="5400" dirty="0" smtClean="0">
                <a:latin typeface="楷体" pitchFamily="49" charset="-122"/>
                <a:ea typeface="楷体" pitchFamily="49" charset="-122"/>
              </a:rPr>
              <a:t>口</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就</a:t>
            </a:r>
            <a:r>
              <a:rPr lang="zh-TW" altLang="en-US" sz="5400" dirty="0" smtClean="0">
                <a:latin typeface="楷体" pitchFamily="49" charset="-122"/>
                <a:ea typeface="楷体" pitchFamily="49" charset="-122"/>
              </a:rPr>
              <a:t>仆倒在那</a:t>
            </a:r>
            <a:r>
              <a:rPr lang="zh-TW" altLang="en-US" sz="5400" dirty="0" smtClean="0">
                <a:latin typeface="楷体" pitchFamily="49" charset="-122"/>
                <a:ea typeface="楷体" pitchFamily="49" charset="-122"/>
              </a:rPr>
              <a:t>裡</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直</a:t>
            </a:r>
            <a:r>
              <a:rPr lang="zh-TW" altLang="en-US" sz="5400" dirty="0" smtClean="0">
                <a:latin typeface="楷体" pitchFamily="49" charset="-122"/>
                <a:ea typeface="楷体" pitchFamily="49" charset="-122"/>
              </a:rPr>
              <a:t>到天亮。</a:t>
            </a:r>
            <a:endParaRPr lang="en-US" altLang="zh-TW" sz="51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19:30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4487382"/>
          </a:xfrm>
        </p:spPr>
        <p:txBody>
          <a:bodyPr/>
          <a:lstStyle/>
          <a:p>
            <a:pPr marL="0" indent="0">
              <a:buNone/>
            </a:pPr>
            <a:r>
              <a:rPr lang="zh-TW" altLang="en-US" sz="5400" dirty="0" smtClean="0">
                <a:latin typeface="楷体" pitchFamily="49" charset="-122"/>
                <a:ea typeface="楷体" pitchFamily="49" charset="-122"/>
              </a:rPr>
              <a:t>看見的人都</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自從以色列人從埃及地上來的日</a:t>
            </a:r>
            <a:r>
              <a:rPr lang="zh-TW" altLang="en-US" sz="5400" dirty="0" smtClean="0">
                <a:latin typeface="楷体" pitchFamily="49" charset="-122"/>
                <a:ea typeface="楷体" pitchFamily="49" charset="-122"/>
              </a:rPr>
              <a:t>子</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直</a:t>
            </a:r>
            <a:r>
              <a:rPr lang="zh-TW" altLang="en-US" sz="5400" dirty="0" smtClean="0">
                <a:latin typeface="楷体" pitchFamily="49" charset="-122"/>
                <a:ea typeface="楷体" pitchFamily="49" charset="-122"/>
              </a:rPr>
              <a:t>到今</a:t>
            </a:r>
            <a:r>
              <a:rPr lang="zh-TW" altLang="en-US" sz="5400" dirty="0" smtClean="0">
                <a:latin typeface="楷体" pitchFamily="49" charset="-122"/>
                <a:ea typeface="楷体" pitchFamily="49" charset="-122"/>
              </a:rPr>
              <a:t>日</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這</a:t>
            </a:r>
            <a:r>
              <a:rPr lang="zh-TW" altLang="en-US" sz="5400" dirty="0" smtClean="0">
                <a:latin typeface="楷体" pitchFamily="49" charset="-122"/>
                <a:ea typeface="楷体" pitchFamily="49" charset="-122"/>
              </a:rPr>
              <a:t>樣的事並沒有發生</a:t>
            </a:r>
            <a:r>
              <a:rPr lang="zh-TW" altLang="en-US" sz="5400" dirty="0" smtClean="0">
                <a:latin typeface="楷体" pitchFamily="49" charset="-122"/>
                <a:ea typeface="楷体" pitchFamily="49" charset="-122"/>
              </a:rPr>
              <a:t>過</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也</a:t>
            </a:r>
            <a:r>
              <a:rPr lang="zh-TW" altLang="en-US" sz="5400" dirty="0" smtClean="0">
                <a:latin typeface="楷体" pitchFamily="49" charset="-122"/>
                <a:ea typeface="楷体" pitchFamily="49" charset="-122"/>
              </a:rPr>
              <a:t>沒有看見</a:t>
            </a:r>
            <a:r>
              <a:rPr lang="zh-TW" altLang="en-US" sz="5400" dirty="0" smtClean="0">
                <a:latin typeface="楷体" pitchFamily="49" charset="-122"/>
                <a:ea typeface="楷体" pitchFamily="49" charset="-122"/>
              </a:rPr>
              <a:t>過</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你</a:t>
            </a:r>
            <a:r>
              <a:rPr lang="zh-TW" altLang="en-US" sz="5400" dirty="0" smtClean="0">
                <a:latin typeface="楷体" pitchFamily="49" charset="-122"/>
                <a:ea typeface="楷体" pitchFamily="49" charset="-122"/>
              </a:rPr>
              <a:t>們要思</a:t>
            </a:r>
            <a:r>
              <a:rPr lang="zh-TW" altLang="en-US" sz="5400" dirty="0" smtClean="0">
                <a:latin typeface="楷体" pitchFamily="49" charset="-122"/>
                <a:ea typeface="楷体" pitchFamily="49" charset="-122"/>
              </a:rPr>
              <a:t>想</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要</a:t>
            </a:r>
            <a:r>
              <a:rPr lang="zh-TW" altLang="en-US" sz="5400" dirty="0" smtClean="0">
                <a:latin typeface="楷体" pitchFamily="49" charset="-122"/>
                <a:ea typeface="楷体" pitchFamily="49" charset="-122"/>
              </a:rPr>
              <a:t>商</a:t>
            </a:r>
            <a:r>
              <a:rPr lang="zh-TW" altLang="en-US" sz="5400" dirty="0" smtClean="0">
                <a:latin typeface="楷体" pitchFamily="49" charset="-122"/>
                <a:ea typeface="楷体" pitchFamily="49" charset="-122"/>
              </a:rPr>
              <a:t>議</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要</a:t>
            </a:r>
            <a:r>
              <a:rPr lang="zh-TW" altLang="en-US" sz="5400" dirty="0" smtClean="0">
                <a:latin typeface="楷体" pitchFamily="49" charset="-122"/>
                <a:ea typeface="楷体" pitchFamily="49" charset="-122"/>
              </a:rPr>
              <a:t>討論。”</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以賽亞書 </a:t>
            </a:r>
            <a:r>
              <a:rPr lang="en-US" altLang="zh-TW" sz="5400" dirty="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2991588"/>
          </a:xfrm>
        </p:spPr>
        <p:txBody>
          <a:bodyPr/>
          <a:lstStyle/>
          <a:p>
            <a:pPr marL="0" indent="0">
              <a:buNone/>
            </a:pPr>
            <a:r>
              <a:rPr lang="zh-TW" altLang="en-US" sz="5400" dirty="0" smtClean="0">
                <a:latin typeface="楷体" pitchFamily="49" charset="-122"/>
                <a:ea typeface="楷体" pitchFamily="49" charset="-122"/>
              </a:rPr>
              <a:t>耶和華</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你們</a:t>
            </a:r>
            <a:r>
              <a:rPr lang="zh-TW" altLang="en-US" sz="5400" dirty="0" smtClean="0">
                <a:latin typeface="楷体" pitchFamily="49" charset="-122"/>
                <a:ea typeface="楷体" pitchFamily="49" charset="-122"/>
              </a:rPr>
              <a:t>來</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a:t>
            </a:r>
            <a:r>
              <a:rPr lang="zh-TW" altLang="en-US" sz="5400" dirty="0" smtClean="0">
                <a:latin typeface="楷体" pitchFamily="49" charset="-122"/>
                <a:ea typeface="楷体" pitchFamily="49" charset="-122"/>
              </a:rPr>
              <a:t>們彼此辯</a:t>
            </a:r>
            <a:r>
              <a:rPr lang="zh-TW" altLang="en-US" sz="5400" dirty="0" smtClean="0">
                <a:latin typeface="楷体" pitchFamily="49" charset="-122"/>
                <a:ea typeface="楷体" pitchFamily="49" charset="-122"/>
              </a:rPr>
              <a:t>論</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你</a:t>
            </a:r>
            <a:r>
              <a:rPr lang="zh-TW" altLang="en-US" sz="5400" dirty="0" smtClean="0">
                <a:latin typeface="楷体" pitchFamily="49" charset="-122"/>
                <a:ea typeface="楷体" pitchFamily="49" charset="-122"/>
              </a:rPr>
              <a:t>們的罪雖像硃</a:t>
            </a:r>
            <a:r>
              <a:rPr lang="zh-TW" altLang="en-US" sz="5400" dirty="0" smtClean="0">
                <a:latin typeface="楷体" pitchFamily="49" charset="-122"/>
                <a:ea typeface="楷体" pitchFamily="49" charset="-122"/>
              </a:rPr>
              <a:t>紅</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必</a:t>
            </a:r>
            <a:r>
              <a:rPr lang="zh-TW" altLang="en-US" sz="5400" dirty="0" smtClean="0">
                <a:latin typeface="楷体" pitchFamily="49" charset="-122"/>
                <a:ea typeface="楷体" pitchFamily="49" charset="-122"/>
              </a:rPr>
              <a:t>變成雪</a:t>
            </a:r>
            <a:r>
              <a:rPr lang="zh-TW" altLang="en-US" sz="5400" dirty="0" smtClean="0">
                <a:latin typeface="楷体" pitchFamily="49" charset="-122"/>
                <a:ea typeface="楷体" pitchFamily="49" charset="-122"/>
              </a:rPr>
              <a:t>白</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雖</a:t>
            </a:r>
            <a:r>
              <a:rPr lang="zh-TW" altLang="en-US" sz="5400" dirty="0" smtClean="0">
                <a:latin typeface="楷体" pitchFamily="49" charset="-122"/>
                <a:ea typeface="楷体" pitchFamily="49" charset="-122"/>
              </a:rPr>
              <a:t>紅如丹</a:t>
            </a:r>
            <a:r>
              <a:rPr lang="zh-TW" altLang="en-US" sz="5400" dirty="0" smtClean="0">
                <a:latin typeface="楷体" pitchFamily="49" charset="-122"/>
                <a:ea typeface="楷体" pitchFamily="49" charset="-122"/>
              </a:rPr>
              <a:t>顏</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必</a:t>
            </a:r>
            <a:r>
              <a:rPr lang="zh-TW" altLang="en-US" sz="5400" dirty="0" smtClean="0">
                <a:latin typeface="楷体" pitchFamily="49" charset="-122"/>
                <a:ea typeface="楷体" pitchFamily="49" charset="-122"/>
              </a:rPr>
              <a:t>白如羊毛。</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羅馬書 </a:t>
            </a:r>
            <a:r>
              <a:rPr lang="en-US" altLang="zh-TW" sz="5400" dirty="0" smtClean="0">
                <a:effectLst/>
                <a:latin typeface="楷体" panose="02010609060101010101" pitchFamily="49" charset="-122"/>
                <a:ea typeface="楷体" panose="02010609060101010101" pitchFamily="49" charset="-122"/>
              </a:rPr>
              <a:t>3:12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2243691"/>
          </a:xfrm>
        </p:spPr>
        <p:txBody>
          <a:bodyPr/>
          <a:lstStyle/>
          <a:p>
            <a:pPr marL="0" indent="0">
              <a:buNone/>
            </a:pPr>
            <a:r>
              <a:rPr lang="zh-TW" altLang="en-US" sz="5400" dirty="0" smtClean="0">
                <a:latin typeface="楷体" pitchFamily="49" charset="-122"/>
                <a:ea typeface="楷体" pitchFamily="49" charset="-122"/>
              </a:rPr>
              <a:t>人人都偏離了正</a:t>
            </a:r>
            <a:r>
              <a:rPr lang="zh-TW" altLang="en-US" sz="5400" dirty="0" smtClean="0">
                <a:latin typeface="楷体" pitchFamily="49" charset="-122"/>
                <a:ea typeface="楷体" pitchFamily="49" charset="-122"/>
              </a:rPr>
              <a:t>道</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一</a:t>
            </a:r>
            <a:r>
              <a:rPr lang="zh-TW" altLang="en-US" sz="5400" dirty="0" smtClean="0">
                <a:latin typeface="楷体" pitchFamily="49" charset="-122"/>
                <a:ea typeface="楷体" pitchFamily="49" charset="-122"/>
              </a:rPr>
              <a:t>同變成污</a:t>
            </a:r>
            <a:r>
              <a:rPr lang="zh-TW" altLang="en-US" sz="5400" dirty="0" smtClean="0">
                <a:latin typeface="楷体" pitchFamily="49" charset="-122"/>
                <a:ea typeface="楷体" pitchFamily="49" charset="-122"/>
              </a:rPr>
              <a:t>穢</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沒</a:t>
            </a:r>
            <a:r>
              <a:rPr lang="zh-TW" altLang="en-US" sz="5400" dirty="0" smtClean="0">
                <a:latin typeface="楷体" pitchFamily="49" charset="-122"/>
                <a:ea typeface="楷体" pitchFamily="49" charset="-122"/>
              </a:rPr>
              <a:t>有行善</a:t>
            </a:r>
            <a:r>
              <a:rPr lang="zh-TW" altLang="en-US" sz="5400" dirty="0" smtClean="0">
                <a:latin typeface="楷体" pitchFamily="49" charset="-122"/>
                <a:ea typeface="楷体" pitchFamily="49" charset="-122"/>
              </a:rPr>
              <a:t>的</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連</a:t>
            </a:r>
            <a:r>
              <a:rPr lang="zh-TW" altLang="en-US" sz="5400" dirty="0" smtClean="0">
                <a:latin typeface="楷体" pitchFamily="49" charset="-122"/>
                <a:ea typeface="楷体" pitchFamily="49" charset="-122"/>
              </a:rPr>
              <a:t>一個也沒有。</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羅馬書 </a:t>
            </a:r>
            <a:r>
              <a:rPr lang="en-US" altLang="zh-TW" sz="5400" dirty="0" smtClean="0">
                <a:effectLst/>
                <a:latin typeface="楷体" panose="02010609060101010101" pitchFamily="49" charset="-122"/>
                <a:ea typeface="楷体" panose="02010609060101010101" pitchFamily="49" charset="-122"/>
              </a:rPr>
              <a:t>3:25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143000"/>
            <a:ext cx="7315200" cy="5235279"/>
          </a:xfrm>
        </p:spPr>
        <p:txBody>
          <a:bodyPr/>
          <a:lstStyle/>
          <a:p>
            <a:pPr marL="0" indent="0">
              <a:buNone/>
            </a:pPr>
            <a:r>
              <a:rPr lang="en-US" altLang="zh-TW" sz="5400" dirty="0" smtClean="0">
                <a:latin typeface="楷体" pitchFamily="49" charset="-122"/>
                <a:ea typeface="楷体" pitchFamily="49" charset="-122"/>
              </a:rPr>
              <a:t>	</a:t>
            </a:r>
            <a:r>
              <a:rPr lang="zh-TW" altLang="en-US" sz="5400" dirty="0" smtClean="0">
                <a:latin typeface="楷体" pitchFamily="49" charset="-122"/>
                <a:ea typeface="楷体" pitchFamily="49" charset="-122"/>
              </a:rPr>
              <a:t>神</a:t>
            </a:r>
            <a:r>
              <a:rPr lang="zh-TW" altLang="en-US" sz="5400" dirty="0" smtClean="0">
                <a:latin typeface="楷体" pitchFamily="49" charset="-122"/>
                <a:ea typeface="楷体" pitchFamily="49" charset="-122"/>
              </a:rPr>
              <a:t>設立了耶穌為贖罪祭（“贖罪祭”原文作“蔽罪所</a:t>
            </a:r>
            <a:r>
              <a:rPr lang="zh-TW" altLang="en-US" sz="5400" dirty="0" smtClean="0">
                <a:latin typeface="楷体" pitchFamily="49" charset="-122"/>
                <a:ea typeface="楷体" pitchFamily="49" charset="-122"/>
              </a:rPr>
              <a:t>”）</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是</a:t>
            </a:r>
            <a:r>
              <a:rPr lang="zh-TW" altLang="en-US" sz="5400" dirty="0" smtClean="0">
                <a:latin typeface="楷体" pitchFamily="49" charset="-122"/>
                <a:ea typeface="楷体" pitchFamily="49" charset="-122"/>
              </a:rPr>
              <a:t>憑著他的</a:t>
            </a:r>
            <a:r>
              <a:rPr lang="zh-TW" altLang="en-US" sz="5400" dirty="0" smtClean="0">
                <a:latin typeface="楷体" pitchFamily="49" charset="-122"/>
                <a:ea typeface="楷体" pitchFamily="49" charset="-122"/>
              </a:rPr>
              <a:t>血</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藉</a:t>
            </a:r>
            <a:r>
              <a:rPr lang="zh-TW" altLang="en-US" sz="5400" dirty="0" smtClean="0">
                <a:latin typeface="楷体" pitchFamily="49" charset="-122"/>
                <a:ea typeface="楷体" pitchFamily="49" charset="-122"/>
              </a:rPr>
              <a:t>著人的</a:t>
            </a:r>
            <a:r>
              <a:rPr lang="zh-TW" altLang="en-US" sz="5400" dirty="0" smtClean="0">
                <a:latin typeface="楷体" pitchFamily="49" charset="-122"/>
                <a:ea typeface="楷体" pitchFamily="49" charset="-122"/>
              </a:rPr>
              <a:t>信</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為</a:t>
            </a:r>
            <a:r>
              <a:rPr lang="zh-TW" altLang="en-US" sz="5400" dirty="0" smtClean="0">
                <a:latin typeface="楷体" pitchFamily="49" charset="-122"/>
                <a:ea typeface="楷体" pitchFamily="49" charset="-122"/>
              </a:rPr>
              <a:t>的是要顯</a:t>
            </a:r>
            <a:r>
              <a:rPr lang="zh-TW" altLang="en-US" sz="5400" dirty="0" smtClean="0">
                <a:latin typeface="楷体" pitchFamily="49" charset="-122"/>
                <a:ea typeface="楷体" pitchFamily="49" charset="-122"/>
              </a:rPr>
              <a:t>明 神</a:t>
            </a:r>
            <a:r>
              <a:rPr lang="zh-TW" altLang="en-US" sz="5400" dirty="0" smtClean="0">
                <a:latin typeface="楷体" pitchFamily="49" charset="-122"/>
                <a:ea typeface="楷体" pitchFamily="49" charset="-122"/>
              </a:rPr>
              <a:t>的</a:t>
            </a:r>
            <a:r>
              <a:rPr lang="zh-TW" altLang="en-US" sz="5400" dirty="0" smtClean="0">
                <a:latin typeface="楷体" pitchFamily="49" charset="-122"/>
                <a:ea typeface="楷体" pitchFamily="49" charset="-122"/>
              </a:rPr>
              <a:t>義</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a:t>
            </a:r>
            <a:r>
              <a:rPr lang="zh-TW" altLang="en-US" sz="5400" dirty="0" smtClean="0">
                <a:latin typeface="楷体" pitchFamily="49" charset="-122"/>
                <a:ea typeface="楷体" pitchFamily="49" charset="-122"/>
              </a:rPr>
              <a:t>為　</a:t>
            </a:r>
            <a:r>
              <a:rPr lang="en-US" altLang="zh-TW" sz="5400" smtClean="0">
                <a:latin typeface="楷体" pitchFamily="49" charset="-122"/>
                <a:ea typeface="楷体" pitchFamily="49" charset="-122"/>
              </a:rPr>
              <a:t>	</a:t>
            </a:r>
            <a:r>
              <a:rPr lang="zh-TW" altLang="en-US" sz="5400" smtClean="0">
                <a:latin typeface="楷体" pitchFamily="49" charset="-122"/>
                <a:ea typeface="楷体" pitchFamily="49" charset="-122"/>
              </a:rPr>
              <a:t>神</a:t>
            </a:r>
            <a:r>
              <a:rPr lang="zh-TW" altLang="en-US" sz="5400" dirty="0" smtClean="0">
                <a:latin typeface="楷体" pitchFamily="49" charset="-122"/>
                <a:ea typeface="楷体" pitchFamily="49" charset="-122"/>
              </a:rPr>
              <a:t>用忍耐的心寬容了人從前所犯的罪，</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665</TotalTime>
  <Words>1311</Words>
  <Application>Microsoft Office PowerPoint</Application>
  <PresentationFormat>On-screen Show (4:3)</PresentationFormat>
  <Paragraphs>53</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士師記 19:22-23, 25-26,30   以賽亞書 1:18   羅馬書 3:12,25  </vt:lpstr>
      <vt:lpstr>士師記 19:22</vt:lpstr>
      <vt:lpstr>士師記 19:23</vt:lpstr>
      <vt:lpstr>士師記 19:25</vt:lpstr>
      <vt:lpstr>士師記 19:26</vt:lpstr>
      <vt:lpstr>士師記 19:30</vt:lpstr>
      <vt:lpstr>以賽亞書 1:18</vt:lpstr>
      <vt:lpstr>羅馬書 3:12</vt:lpstr>
      <vt:lpstr>羅馬書 3:25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143</cp:revision>
  <dcterms:created xsi:type="dcterms:W3CDTF">2015-02-07T13:24:58Z</dcterms:created>
  <dcterms:modified xsi:type="dcterms:W3CDTF">2016-12-02T03:04:03Z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