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6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6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0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7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1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5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6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5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4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0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000"/>
              </a:spcBef>
            </a:pPr>
            <a:r>
              <a:rPr lang="en-US" altLang="zh-TW" b="1" dirty="0" smtClean="0"/>
              <a:t>“</a:t>
            </a:r>
            <a:r>
              <a:rPr lang="en-US" altLang="zh-TW" dirty="0"/>
              <a:t>The Mysteries of God’s Blessings</a:t>
            </a:r>
            <a:r>
              <a:rPr lang="en-US" altLang="zh-TW" b="1" dirty="0" smtClean="0"/>
              <a:t>”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en-US" altLang="zh-TW" sz="5400" dirty="0" smtClean="0"/>
              <a:t>《</a:t>
            </a:r>
            <a:r>
              <a:rPr lang="zh-TW" altLang="en-US" b="1" dirty="0" smtClean="0"/>
              <a:t>上帝祝福的奧秘</a:t>
            </a:r>
            <a:r>
              <a:rPr lang="en-US" altLang="zh-TW" b="1" dirty="0" smtClean="0"/>
              <a:t>》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968150"/>
            <a:ext cx="6858000" cy="1431986"/>
          </a:xfrm>
        </p:spPr>
        <p:txBody>
          <a:bodyPr>
            <a:normAutofit fontScale="92500" lnSpcReduction="20000"/>
          </a:bodyPr>
          <a:lstStyle/>
          <a:p>
            <a:r>
              <a:rPr lang="en-US" sz="5800" dirty="0"/>
              <a:t>Rev. Roxanne </a:t>
            </a:r>
            <a:r>
              <a:rPr lang="en-US" sz="5800" dirty="0" smtClean="0"/>
              <a:t>Birchfield</a:t>
            </a:r>
          </a:p>
          <a:p>
            <a:r>
              <a:rPr lang="zh-TW" altLang="en-US" sz="5800" dirty="0"/>
              <a:t>白羅珊牧師</a:t>
            </a:r>
            <a:endParaRPr lang="en-US" sz="5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2835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“O Lord,” she said, “Look how sad I am.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她說</a:t>
            </a:r>
            <a:r>
              <a:rPr lang="zh-TW" altLang="en-US" sz="4800" dirty="0" smtClean="0"/>
              <a:t>：主</a:t>
            </a:r>
            <a:r>
              <a:rPr lang="zh-TW" altLang="en-US" sz="4800" dirty="0"/>
              <a:t>阿，祢看我是多麼的傷心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伊講</a:t>
            </a:r>
            <a:r>
              <a:rPr lang="zh-TW" altLang="en-US" sz="4800" dirty="0" smtClean="0"/>
              <a:t>：主</a:t>
            </a:r>
            <a:r>
              <a:rPr lang="zh-TW" altLang="en-US" sz="4800" dirty="0"/>
              <a:t>阿，祢看我遮呢艱苦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24195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Remember me and allow me to have a little boy.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求祢記念我，使我能生個男孩子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求祢記念我，通使我生一個查甫子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3495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I will give him to you as a </a:t>
            </a:r>
            <a:r>
              <a:rPr lang="en-US" sz="4800" i="1" dirty="0" err="1"/>
              <a:t>Nazarite</a:t>
            </a:r>
            <a:r>
              <a:rPr lang="en-US" sz="4800" i="1" dirty="0"/>
              <a:t> priest.”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我會把他奉獻給祢作拿細耳人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我欲家伊獻互祢作拿細耳人</a:t>
            </a:r>
            <a:r>
              <a:rPr lang="en-US" altLang="zh-TW" sz="4800" dirty="0"/>
              <a:t>(</a:t>
            </a:r>
            <a:r>
              <a:rPr lang="en-US" altLang="zh-TW" sz="4800" dirty="0" err="1"/>
              <a:t>Ná-sè-jín</a:t>
            </a:r>
            <a:r>
              <a:rPr lang="en-US" altLang="zh-TW" sz="4800" dirty="0"/>
              <a:t> </a:t>
            </a:r>
            <a:r>
              <a:rPr lang="en-US" altLang="zh-TW" sz="4800" dirty="0" err="1" smtClean="0"/>
              <a:t>lâng</a:t>
            </a:r>
            <a:r>
              <a:rPr lang="en-US" altLang="zh-TW" sz="4800" dirty="0"/>
              <a:t>)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8658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14068" y="1897811"/>
            <a:ext cx="8315864" cy="40893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The Lord heard Hannah’s prayer and gave her a baby boy.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主垂聽哈拿的禱告，賜給了她一個男嬰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 主</a:t>
            </a:r>
            <a:r>
              <a:rPr lang="zh-TW" altLang="en-US" sz="4800" dirty="0"/>
              <a:t>聽了哈拿的祈禱，賜互伊一個查甫嬰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0209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She named him Samuel, which means, “ask of God.”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她為他取名叫撒母耳，意思是「從  神求來的」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 哈</a:t>
            </a:r>
            <a:r>
              <a:rPr lang="zh-TW" altLang="en-US" sz="4800" dirty="0"/>
              <a:t>拿甲伊起名叫撒母耳，意思就是「對上帝求來的」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55906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7804" y="1690689"/>
            <a:ext cx="8488392" cy="4296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When Samuel was still a little child, she brought him to Eli.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當撒母耳還是個小男孩時，哈拿就把他帶到以利那裏去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撒母耳邀閣是細漢查甫囝仔的時准，哈拿就甲伊導到以利遐去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134698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Hannah said to the priest, “I asked God for this boy. 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她對祭司說</a:t>
            </a:r>
            <a:r>
              <a:rPr lang="zh-TW" altLang="en-US" sz="4800" dirty="0" smtClean="0"/>
              <a:t>：我</a:t>
            </a:r>
            <a:r>
              <a:rPr lang="zh-TW" altLang="en-US" sz="4800" dirty="0"/>
              <a:t>向  神求得了這個男孩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 伊</a:t>
            </a:r>
            <a:r>
              <a:rPr lang="zh-TW" altLang="en-US" sz="4800" dirty="0"/>
              <a:t>對祭司講</a:t>
            </a:r>
            <a:r>
              <a:rPr lang="zh-TW" altLang="en-US" sz="4800" dirty="0" smtClean="0"/>
              <a:t>：我</a:t>
            </a:r>
            <a:r>
              <a:rPr lang="zh-TW" altLang="en-US" sz="4800" dirty="0"/>
              <a:t>對上帝求著這個查甫囝仔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1586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I promised him to the Lord for all his life.  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我曾向  神許願將他的一生都獻給主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我識對上帝下願，欲將伊一世人奉獻互主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2949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Let him stay here with you and grow up in God’s house.”  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願你讓他與你同住在這裡，使他在  神的家中長</a:t>
            </a:r>
            <a:r>
              <a:rPr lang="zh-TW" altLang="en-US" sz="4800" dirty="0" smtClean="0"/>
              <a:t>大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今願你互伊及你佇遮作夥，通互伊佇上帝的家大漢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1756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10551" y="1932317"/>
            <a:ext cx="8540151" cy="40548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So little Samuel stayed in Shiloh, helping Eli, the old priest.   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所以，小撒母耳就留在示羅，幫助老祭司以利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對按呢，撒母耳就店佇示羅，協助老祭司以利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24111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撒</a:t>
            </a:r>
            <a:r>
              <a:rPr lang="zh-TW" altLang="en-US" sz="5400" dirty="0"/>
              <a:t>母耳記上第一</a:t>
            </a:r>
            <a:r>
              <a:rPr lang="zh-TW" altLang="en-US" sz="5400" dirty="0" smtClean="0"/>
              <a:t>章</a:t>
            </a:r>
            <a:r>
              <a:rPr lang="en-US" altLang="zh-TW" sz="5400" dirty="0"/>
              <a:t/>
            </a:r>
            <a:br>
              <a:rPr lang="en-US" altLang="zh-TW" sz="5400" dirty="0"/>
            </a:br>
            <a:r>
              <a:rPr lang="zh-TW" altLang="en-US" sz="5400" dirty="0"/>
              <a:t>經文摘</a:t>
            </a:r>
            <a:r>
              <a:rPr lang="zh-TW" altLang="en-US" sz="5400" dirty="0" smtClean="0"/>
              <a:t>要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" y="3602038"/>
            <a:ext cx="9144000" cy="24192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+mj-lt"/>
                <a:ea typeface="+mj-ea"/>
                <a:cs typeface="+mj-cs"/>
              </a:rPr>
              <a:t>Summary of </a:t>
            </a:r>
          </a:p>
          <a:p>
            <a:r>
              <a:rPr lang="en-US" sz="5400" dirty="0" smtClean="0">
                <a:latin typeface="+mj-lt"/>
                <a:ea typeface="+mj-ea"/>
                <a:cs typeface="+mj-cs"/>
              </a:rPr>
              <a:t>1 Samuel Chapter One</a:t>
            </a:r>
            <a:endParaRPr lang="en-US" sz="5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89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Eli’s own sons were priests, but they were also crooks.  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以利自己的兒子們也是祭司，但他們很詭詐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以利家己的子兒麻是祭司，總</a:t>
            </a:r>
            <a:r>
              <a:rPr lang="zh-TW" altLang="en-US" sz="4800" dirty="0" smtClean="0"/>
              <a:t>是他</a:t>
            </a:r>
            <a:r>
              <a:rPr lang="zh-TW" altLang="en-US" sz="4800" dirty="0"/>
              <a:t>們</a:t>
            </a:r>
            <a:r>
              <a:rPr lang="zh-TW" altLang="en-US" sz="4800" dirty="0" smtClean="0"/>
              <a:t>真</a:t>
            </a:r>
            <a:r>
              <a:rPr lang="zh-TW" altLang="en-US" sz="4800" dirty="0"/>
              <a:t>彎曲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109016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So Samuel was a comfort to Eli.  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撒母耳就成了以利的安慰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撒母耳就變作以利的安慰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54781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035832"/>
            <a:ext cx="7886700" cy="39513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 smtClean="0"/>
              <a:t>There </a:t>
            </a:r>
            <a:r>
              <a:rPr lang="en-US" sz="4800" i="1" dirty="0"/>
              <a:t>was once a priest and judge of Israel named Eli.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以</a:t>
            </a:r>
            <a:r>
              <a:rPr lang="zh-TW" altLang="en-US" sz="4800" dirty="0"/>
              <a:t>色列人中曾有一個祭司兼士師名叫以</a:t>
            </a:r>
            <a:r>
              <a:rPr lang="zh-TW" altLang="en-US" sz="4800" dirty="0" smtClean="0"/>
              <a:t>利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以</a:t>
            </a:r>
            <a:r>
              <a:rPr lang="zh-TW" altLang="en-US" sz="4800" dirty="0"/>
              <a:t>色列人中間有一個人叫做以利</a:t>
            </a:r>
            <a:endParaRPr lang="en-US" altLang="zh-TW" sz="4800" dirty="0" smtClean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035832"/>
            <a:ext cx="7886700" cy="39513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He and his sons served God in the tabernacle at Shiloh</a:t>
            </a:r>
            <a:r>
              <a:rPr lang="en-US" sz="4800" i="1" dirty="0" smtClean="0"/>
              <a:t>.</a:t>
            </a:r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他和他的兩個兒子</a:t>
            </a:r>
            <a:r>
              <a:rPr lang="zh-TW" altLang="en-US" sz="4800" dirty="0" smtClean="0"/>
              <a:t>在示羅</a:t>
            </a:r>
            <a:r>
              <a:rPr lang="zh-TW" altLang="en-US" sz="4800" dirty="0"/>
              <a:t>的會幕服事    神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伊是祭司閣兼作士師</a:t>
            </a:r>
            <a:endParaRPr lang="en-US" altLang="zh-TW" sz="4800" dirty="0" smtClean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971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552755"/>
            <a:ext cx="9144000" cy="44344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Every year a man named </a:t>
            </a:r>
            <a:r>
              <a:rPr lang="en-US" sz="4800" i="1" dirty="0" err="1"/>
              <a:t>Elkanah</a:t>
            </a:r>
            <a:r>
              <a:rPr lang="en-US" sz="4800" i="1" dirty="0"/>
              <a:t> and his family worshiped there.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有一個名叫以利加拿的人每年和他的家人都到示羅去敬拜    </a:t>
            </a:r>
            <a:r>
              <a:rPr lang="zh-TW" altLang="en-US" sz="4800" dirty="0" smtClean="0"/>
              <a:t>神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有一個人名叫以利加拿，此人及伊的家逐年攏去遐敬拜上</a:t>
            </a:r>
            <a:r>
              <a:rPr lang="zh-TW" altLang="en-US" sz="4800" dirty="0" smtClean="0"/>
              <a:t>帝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9841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10551" y="1880558"/>
            <a:ext cx="8522897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Like many men in those days, </a:t>
            </a:r>
            <a:r>
              <a:rPr lang="en-US" sz="4800" i="1" dirty="0" err="1"/>
              <a:t>Elkanah</a:t>
            </a:r>
            <a:r>
              <a:rPr lang="en-US" sz="4800" i="1" dirty="0"/>
              <a:t> has two wives.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在那個時代許多男人都有兩個妻子，以利加拿也一樣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佇許個時代真多查甫人攏有二個某，以利加拿也仝</a:t>
            </a:r>
            <a:r>
              <a:rPr lang="zh-TW" altLang="en-US" sz="4800" dirty="0" smtClean="0"/>
              <a:t>款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92539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One had children. The other, named Hannah did not.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其中一個有孩子，另一個名叫哈拿的卻沒有孩子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一個有子兒，另外一個叫做哈拿，卻是無子兒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150122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Hannah often cried because she couldn’t have children.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哈拿因為不能生育，就常常哭</a:t>
            </a:r>
            <a:r>
              <a:rPr lang="zh-TW" altLang="en-US" sz="4800" dirty="0" smtClean="0"/>
              <a:t>泣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因為哈</a:t>
            </a:r>
            <a:r>
              <a:rPr lang="zh-TW" altLang="en-US" sz="4800" dirty="0" smtClean="0"/>
              <a:t>拿</a:t>
            </a:r>
            <a:r>
              <a:rPr lang="zh-TW" altLang="en-US" sz="4800" dirty="0"/>
              <a:t>袂</a:t>
            </a:r>
            <a:r>
              <a:rPr lang="zh-TW" altLang="en-US" sz="4800" dirty="0" smtClean="0"/>
              <a:t>生</a:t>
            </a:r>
            <a:r>
              <a:rPr lang="zh-TW" altLang="en-US" sz="4800" dirty="0"/>
              <a:t>，就常常啼哭。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11108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45057" y="1535502"/>
            <a:ext cx="8436633" cy="44516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One year at Shiloh, Eli saw Hannah praying outside the tabernacle,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有一年，以利看見哈拿在示羅的會幕外面禱告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有一冬，以利看到哈拿佇示羅的會幕外口在祈禱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820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1214</Words>
  <Application>Microsoft Office PowerPoint</Application>
  <PresentationFormat>On-screen Show (4:3)</PresentationFormat>
  <Paragraphs>82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新細明體</vt:lpstr>
      <vt:lpstr>Arial</vt:lpstr>
      <vt:lpstr>Calibri</vt:lpstr>
      <vt:lpstr>Calibri Light</vt:lpstr>
      <vt:lpstr>Office Theme</vt:lpstr>
      <vt:lpstr>“The Mysteries of God’s Blessings” 《上帝祝福的奧秘》</vt:lpstr>
      <vt:lpstr>撒母耳記上第一章 經文摘要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</vt:vector>
  </TitlesOfParts>
  <Company>NYC Environmental Protection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全然為祢 Only for You</dc:title>
  <dc:creator>Chen, Yuanching</dc:creator>
  <cp:lastModifiedBy>Chen, Yuanching</cp:lastModifiedBy>
  <cp:revision>19</cp:revision>
  <dcterms:created xsi:type="dcterms:W3CDTF">2016-05-06T01:48:33Z</dcterms:created>
  <dcterms:modified xsi:type="dcterms:W3CDTF">2016-05-07T03:11:41Z</dcterms:modified>
</cp:coreProperties>
</file>