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80" r:id="rId4"/>
    <p:sldId id="282" r:id="rId5"/>
    <p:sldId id="28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84528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251362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066801"/>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讀經</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9000"/>
            <a:ext cx="7681913" cy="1377654"/>
          </a:xfrm>
        </p:spPr>
        <p:txBody>
          <a:bodyPr/>
          <a:lstStyle/>
          <a:p>
            <a:pPr algn="ctr"/>
            <a:r>
              <a:rPr lang="zh-CN" altLang="en-US" sz="5400" dirty="0">
                <a:latin typeface="楷体" panose="02010609060101010101" pitchFamily="49" charset="-122"/>
                <a:ea typeface="楷体" panose="02010609060101010101" pitchFamily="49" charset="-122"/>
              </a:rPr>
              <a:t>以弗所書 </a:t>
            </a:r>
            <a:r>
              <a:rPr lang="en-US" altLang="zh-CN" sz="5400" dirty="0">
                <a:latin typeface="楷体" panose="02010609060101010101" pitchFamily="49" charset="-122"/>
                <a:ea typeface="楷体" panose="02010609060101010101" pitchFamily="49" charset="-122"/>
              </a:rPr>
              <a:t>4:31-32</a:t>
            </a:r>
            <a:endParaRPr 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latin typeface="楷体" panose="02010609060101010101" pitchFamily="49" charset="-122"/>
                <a:ea typeface="楷体" panose="02010609060101010101" pitchFamily="49" charset="-122"/>
              </a:rPr>
              <a:t>以弗所書 </a:t>
            </a:r>
            <a:r>
              <a:rPr lang="en-US" altLang="zh-CN" sz="5400" dirty="0" smtClean="0">
                <a:latin typeface="楷体" panose="02010609060101010101" pitchFamily="49" charset="-122"/>
                <a:ea typeface="楷体" panose="02010609060101010101" pitchFamily="49" charset="-122"/>
              </a:rPr>
              <a:t>4:31</a:t>
            </a:r>
            <a:endParaRPr lang="en-US" sz="5400" dirty="0">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653582"/>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切苛刻、惱怒、暴戾、嚷鬧、毀謗，連同一切惡毒，都應當從你們中間除掉</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著</a:t>
            </a:r>
            <a:r>
              <a:rPr lang="zh-TW" altLang="en-US" sz="5400" dirty="0">
                <a:solidFill>
                  <a:srgbClr val="FFFF00"/>
                </a:solidFill>
                <a:latin typeface="楷体" panose="02010609060101010101" pitchFamily="49" charset="-122"/>
                <a:ea typeface="楷体" panose="02010609060101010101" pitchFamily="49" charset="-122"/>
              </a:rPr>
              <a:t>棄拺一切的惡毒、歹性地、受氣、喧嚷、誹謗，以及一切的歹。</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0720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latin typeface="楷体" panose="02010609060101010101" pitchFamily="49" charset="-122"/>
                <a:ea typeface="楷体" panose="02010609060101010101" pitchFamily="49" charset="-122"/>
              </a:rPr>
              <a:t>以弗所書 </a:t>
            </a:r>
            <a:r>
              <a:rPr lang="en-US" altLang="zh-CN" sz="5400" dirty="0" smtClean="0">
                <a:latin typeface="楷体" panose="02010609060101010101" pitchFamily="49" charset="-122"/>
                <a:ea typeface="楷体" panose="02010609060101010101" pitchFamily="49" charset="-122"/>
              </a:rPr>
              <a:t>4:32</a:t>
            </a:r>
            <a:endParaRPr lang="en-US" sz="5400" dirty="0">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653582"/>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要</a:t>
            </a:r>
            <a:r>
              <a:rPr lang="zh-TW" altLang="en-US" sz="5400" dirty="0">
                <a:latin typeface="楷体" panose="02010609060101010101" pitchFamily="49" charset="-122"/>
                <a:ea typeface="楷体" panose="02010609060101010101" pitchFamily="49" charset="-122"/>
              </a:rPr>
              <a:t>互相友愛，存溫柔的心，彼此饒恕，就像　神在基督裡饒恕了你們一</a:t>
            </a:r>
            <a:r>
              <a:rPr lang="zh-TW" altLang="en-US" sz="5400" dirty="0" smtClean="0">
                <a:latin typeface="楷体" panose="02010609060101010101" pitchFamily="49" charset="-122"/>
                <a:ea typeface="楷体" panose="02010609060101010101" pitchFamily="49" charset="-122"/>
              </a:rPr>
              <a:t>樣</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著</a:t>
            </a:r>
            <a:r>
              <a:rPr lang="zh-TW" altLang="en-US" sz="5400" dirty="0">
                <a:solidFill>
                  <a:srgbClr val="FFFF00"/>
                </a:solidFill>
                <a:latin typeface="楷体" panose="02010609060101010101" pitchFamily="49" charset="-122"/>
                <a:ea typeface="楷体" panose="02010609060101010101" pitchFamily="49" charset="-122"/>
              </a:rPr>
              <a:t>親切仁慈相款待，互相赦免，抵及上帝有通過基督赦免恁仝款。</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0045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416</TotalTime>
  <Words>415</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讀經</vt:lpstr>
      <vt:lpstr>以弗所書 4:31</vt:lpstr>
      <vt:lpstr>以弗所書 4:32</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85</cp:revision>
  <dcterms:created xsi:type="dcterms:W3CDTF">2015-02-07T13:24:58Z</dcterms:created>
  <dcterms:modified xsi:type="dcterms:W3CDTF">2016-05-12T02:04:28Z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