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0"/>
  </p:notesMasterIdLst>
  <p:sldIdLst>
    <p:sldId id="280" r:id="rId4"/>
    <p:sldId id="282" r:id="rId5"/>
    <p:sldId id="283" r:id="rId6"/>
    <p:sldId id="284" r:id="rId7"/>
    <p:sldId id="285" r:id="rId8"/>
    <p:sldId id="286"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72" y="3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5/26/2016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5/26/2016 9:27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21300079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5/26/2016 9:29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28452896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5/26/2016 9:29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21735611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5/26/2016 9:30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73589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5/26/2016 9:30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29556006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5/26/2016 9:31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28623746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xmlns:p14="http://schemas.microsoft.com/office/powerpoint/2010/main">
    <mc:Choice Requires="p14">
      <p:transition p14:dur="0"/>
    </mc:Choice>
    <mc:Fallback xmlns="">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xmlns:p14="http://schemas.microsoft.com/office/powerpoint/2010/main">
    <mc:Choice Requires="p14">
      <p:transition p14:dur="0"/>
    </mc:Choice>
    <mc:Fallback xmlns="">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0"/>
            <a:ext cx="7681913" cy="2514600"/>
          </a:xfrm>
        </p:spPr>
        <p:txBody>
          <a:bodyPr/>
          <a:lstStyle/>
          <a:p>
            <a:pPr algn="ctr">
              <a:lnSpc>
                <a:spcPct val="100000"/>
              </a:lnSpc>
            </a:pPr>
            <a:r>
              <a:rPr lang="zh-TW" altLang="en-US" dirty="0" smtClean="0">
                <a:effectLst/>
                <a:latin typeface="楷体" panose="02010609060101010101" pitchFamily="49" charset="-122"/>
                <a:ea typeface="楷体" panose="02010609060101010101" pitchFamily="49" charset="-122"/>
              </a:rPr>
              <a:t>以弗所書 </a:t>
            </a:r>
            <a:r>
              <a:rPr lang="en-US" altLang="zh-TW" dirty="0" smtClean="0">
                <a:effectLst/>
                <a:latin typeface="楷体" panose="02010609060101010101" pitchFamily="49" charset="-122"/>
                <a:ea typeface="楷体" panose="02010609060101010101" pitchFamily="49" charset="-122"/>
              </a:rPr>
              <a:t>1:22-23</a:t>
            </a:r>
            <a:r>
              <a:rPr lang="zh-TW" altLang="en-US" dirty="0" smtClean="0">
                <a:effectLst/>
                <a:latin typeface="楷体" panose="02010609060101010101" pitchFamily="49" charset="-122"/>
                <a:ea typeface="楷体" panose="02010609060101010101" pitchFamily="49" charset="-122"/>
              </a:rPr>
              <a:t>；</a:t>
            </a: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r>
              <a:rPr lang="zh-TW" altLang="en-US" dirty="0" smtClean="0">
                <a:effectLst/>
                <a:latin typeface="楷体" panose="02010609060101010101" pitchFamily="49" charset="-122"/>
                <a:ea typeface="楷体" panose="02010609060101010101" pitchFamily="49" charset="-122"/>
              </a:rPr>
              <a:t>馬太福音 </a:t>
            </a:r>
            <a:r>
              <a:rPr lang="en-US" altLang="zh-TW" dirty="0" smtClean="0">
                <a:effectLst/>
                <a:latin typeface="楷体" panose="02010609060101010101" pitchFamily="49" charset="-122"/>
                <a:ea typeface="楷体" panose="02010609060101010101" pitchFamily="49" charset="-122"/>
              </a:rPr>
              <a:t>5:3</a:t>
            </a:r>
            <a:r>
              <a:rPr lang="zh-TW" altLang="en-US" dirty="0" smtClean="0">
                <a:effectLst/>
                <a:latin typeface="楷体" panose="02010609060101010101" pitchFamily="49" charset="-122"/>
                <a:ea typeface="楷体" panose="02010609060101010101" pitchFamily="49" charset="-122"/>
              </a:rPr>
              <a:t>，</a:t>
            </a:r>
            <a:r>
              <a:rPr lang="en-US" altLang="zh-TW" dirty="0" smtClean="0">
                <a:effectLst/>
                <a:latin typeface="楷体" panose="02010609060101010101" pitchFamily="49" charset="-122"/>
                <a:ea typeface="楷体" panose="02010609060101010101" pitchFamily="49" charset="-122"/>
              </a:rPr>
              <a:t>7:21</a:t>
            </a:r>
            <a:r>
              <a:rPr lang="zh-TW" altLang="en-US" dirty="0" smtClean="0">
                <a:effectLst/>
                <a:latin typeface="楷体" panose="02010609060101010101" pitchFamily="49" charset="-122"/>
                <a:ea typeface="楷体" panose="02010609060101010101" pitchFamily="49" charset="-122"/>
              </a:rPr>
              <a:t>；</a:t>
            </a: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r>
              <a:rPr lang="zh-TW" altLang="en-US" dirty="0">
                <a:effectLst/>
                <a:latin typeface="楷体" panose="02010609060101010101" pitchFamily="49" charset="-122"/>
                <a:ea typeface="楷体" panose="02010609060101010101" pitchFamily="49" charset="-122"/>
              </a:rPr>
              <a:t>歌羅西</a:t>
            </a:r>
            <a:r>
              <a:rPr lang="zh-TW" altLang="en-US" dirty="0" smtClean="0">
                <a:effectLst/>
                <a:latin typeface="楷体" panose="02010609060101010101" pitchFamily="49" charset="-122"/>
                <a:ea typeface="楷体" panose="02010609060101010101" pitchFamily="49" charset="-122"/>
              </a:rPr>
              <a:t>書</a:t>
            </a:r>
            <a:r>
              <a:rPr lang="en-US" altLang="zh-TW" dirty="0" smtClean="0">
                <a:effectLst/>
                <a:latin typeface="楷体" panose="02010609060101010101" pitchFamily="49" charset="-122"/>
                <a:ea typeface="楷体" panose="02010609060101010101" pitchFamily="49" charset="-122"/>
              </a:rPr>
              <a:t> 1:18</a:t>
            </a:r>
            <a:endParaRPr lang="zh-TW" altLang="en-US" dirty="0">
              <a:effectLst/>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7707098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以弗所書 </a:t>
            </a:r>
            <a:r>
              <a:rPr lang="en-US" altLang="zh-TW" sz="5400" dirty="0">
                <a:effectLst/>
                <a:latin typeface="楷体" panose="02010609060101010101" pitchFamily="49" charset="-122"/>
                <a:ea typeface="楷体" panose="02010609060101010101" pitchFamily="49" charset="-122"/>
              </a:rPr>
              <a:t>1:22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438400"/>
            <a:ext cx="8382000" cy="2243691"/>
          </a:xfrm>
        </p:spPr>
        <p:txBody>
          <a:bodyPr/>
          <a:lstStyle/>
          <a:p>
            <a:pPr marL="0" indent="0" algn="ctr">
              <a:buNone/>
            </a:pPr>
            <a:r>
              <a:rPr lang="zh-TW" altLang="en-US" sz="5400" dirty="0">
                <a:latin typeface="楷体" panose="02010609060101010101" pitchFamily="49" charset="-122"/>
                <a:ea typeface="楷体" panose="02010609060101010101" pitchFamily="49" charset="-122"/>
              </a:rPr>
              <a:t>　神又使萬有都歸服在他的腳下，並且使他作教會至高的元首。</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7072005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以弗所書 </a:t>
            </a:r>
            <a:r>
              <a:rPr lang="en-US" altLang="zh-TW" sz="5400" dirty="0" smtClean="0">
                <a:effectLst/>
                <a:latin typeface="楷体" panose="02010609060101010101" pitchFamily="49" charset="-122"/>
                <a:ea typeface="楷体" panose="02010609060101010101" pitchFamily="49" charset="-122"/>
              </a:rPr>
              <a:t>1:23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667000"/>
            <a:ext cx="8382000" cy="1495794"/>
          </a:xfrm>
        </p:spPr>
        <p:txBody>
          <a:bodyPr/>
          <a:lstStyle/>
          <a:p>
            <a:pPr marL="0" indent="0" algn="ctr">
              <a:buNone/>
            </a:pPr>
            <a:r>
              <a:rPr lang="zh-TW" altLang="en-US" sz="5400" dirty="0">
                <a:latin typeface="楷体" panose="02010609060101010101" pitchFamily="49" charset="-122"/>
                <a:ea typeface="楷体" panose="02010609060101010101" pitchFamily="49" charset="-122"/>
              </a:rPr>
              <a:t>教會是他的身體，是那充滿萬有者所完全充滿的。</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00233091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馬太福音 </a:t>
            </a:r>
            <a:r>
              <a:rPr lang="en-US" altLang="zh-TW" sz="5400" dirty="0">
                <a:effectLst/>
                <a:latin typeface="楷体" panose="02010609060101010101" pitchFamily="49" charset="-122"/>
                <a:ea typeface="楷体" panose="02010609060101010101" pitchFamily="49" charset="-122"/>
              </a:rPr>
              <a:t>5:3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667000"/>
            <a:ext cx="8382000" cy="1495794"/>
          </a:xfrm>
        </p:spPr>
        <p:txBody>
          <a:bodyPr/>
          <a:lstStyle/>
          <a:p>
            <a:pPr marL="0" indent="0" algn="ctr">
              <a:buNone/>
            </a:pPr>
            <a:r>
              <a:rPr lang="zh-TW" altLang="en-US" sz="5400" dirty="0">
                <a:latin typeface="楷体" panose="02010609060101010101" pitchFamily="49" charset="-122"/>
                <a:ea typeface="楷体" panose="02010609060101010101" pitchFamily="49" charset="-122"/>
              </a:rPr>
              <a:t>心靈貧乏的人有福了，因為天國是他們的。</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53510248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馬太福音 </a:t>
            </a:r>
            <a:r>
              <a:rPr lang="en-US" altLang="zh-TW" sz="5400" dirty="0">
                <a:effectLst/>
                <a:latin typeface="楷体" panose="02010609060101010101" pitchFamily="49" charset="-122"/>
                <a:ea typeface="楷体" panose="02010609060101010101" pitchFamily="49" charset="-122"/>
              </a:rPr>
              <a:t>7:21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113812"/>
            <a:ext cx="8382000" cy="2991588"/>
          </a:xfrm>
        </p:spPr>
        <p:txBody>
          <a:bodyPr/>
          <a:lstStyle/>
          <a:p>
            <a:pPr marL="0" indent="0" algn="ctr">
              <a:buNone/>
            </a:pPr>
            <a:r>
              <a:rPr lang="zh-TW" altLang="en-US" sz="5400" dirty="0">
                <a:latin typeface="楷体" panose="02010609060101010101" pitchFamily="49" charset="-122"/>
                <a:ea typeface="楷体" panose="02010609060101010101" pitchFamily="49" charset="-122"/>
              </a:rPr>
              <a:t>不是每一個對我說：‘主</a:t>
            </a:r>
            <a:r>
              <a:rPr lang="zh-TW" altLang="en-US" sz="5400" dirty="0" smtClean="0">
                <a:latin typeface="楷体" panose="02010609060101010101" pitchFamily="49" charset="-122"/>
                <a:ea typeface="楷体" panose="02010609060101010101" pitchFamily="49" charset="-122"/>
              </a:rPr>
              <a:t>啊</a:t>
            </a: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主</a:t>
            </a:r>
            <a:r>
              <a:rPr lang="zh-TW" altLang="en-US" sz="5400" dirty="0">
                <a:latin typeface="楷体" panose="02010609060101010101" pitchFamily="49" charset="-122"/>
                <a:ea typeface="楷体" panose="02010609060101010101" pitchFamily="49" charset="-122"/>
              </a:rPr>
              <a:t>啊！’的人，都能進入天國，唯有遵行我天父旨意的人，才能進去。</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05412831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歌羅西書</a:t>
            </a:r>
            <a:r>
              <a:rPr lang="en-US" altLang="zh-TW" sz="5400" dirty="0">
                <a:effectLst/>
                <a:latin typeface="楷体" panose="02010609060101010101" pitchFamily="49" charset="-122"/>
                <a:ea typeface="楷体" panose="02010609060101010101" pitchFamily="49" charset="-122"/>
              </a:rPr>
              <a:t> 1:18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113812"/>
            <a:ext cx="8382000" cy="2991588"/>
          </a:xfrm>
        </p:spPr>
        <p:txBody>
          <a:bodyPr/>
          <a:lstStyle/>
          <a:p>
            <a:pPr marL="0" indent="0" algn="ctr">
              <a:buNone/>
            </a:pPr>
            <a:r>
              <a:rPr lang="zh-TW" altLang="en-US" sz="5400" dirty="0">
                <a:latin typeface="楷体" panose="02010609060101010101" pitchFamily="49" charset="-122"/>
                <a:ea typeface="楷体" panose="02010609060101010101" pitchFamily="49" charset="-122"/>
              </a:rPr>
              <a:t>他是身體的頭，這身體就是教會。他是元始，是死人中首先復生的，好讓他在凡事上居首位；</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423788896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430</TotalTime>
  <Words>767</Words>
  <Application>Microsoft Office PowerPoint</Application>
  <PresentationFormat>On-screen Show (4:3)</PresentationFormat>
  <Paragraphs>35</Paragraphs>
  <Slides>6</Slides>
  <Notes>6</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6</vt:i4>
      </vt:variant>
    </vt:vector>
  </HeadingPairs>
  <TitlesOfParts>
    <vt:vector size="14" baseType="lpstr">
      <vt:lpstr>楷体</vt:lpstr>
      <vt:lpstr>Arial</vt:lpstr>
      <vt:lpstr>Calibri</vt:lpstr>
      <vt:lpstr>Courier New</vt:lpstr>
      <vt:lpstr>Trebuchet MS</vt:lpstr>
      <vt:lpstr>Wingdings</vt:lpstr>
      <vt:lpstr>1_Purple Template 1 Trebuchet</vt:lpstr>
      <vt:lpstr>White with Courier font for code slides</vt:lpstr>
      <vt:lpstr>以弗所書 1:22-23； 馬太福音 5:3，7:21； 歌羅西書 1:18</vt:lpstr>
      <vt:lpstr>以弗所書 1:22</vt:lpstr>
      <vt:lpstr>以弗所書 1:23</vt:lpstr>
      <vt:lpstr>馬太福音 5:3</vt:lpstr>
      <vt:lpstr>馬太福音 7:21</vt:lpstr>
      <vt:lpstr>歌羅西書 1:18</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Chen, Yuanching</cp:lastModifiedBy>
  <cp:revision>89</cp:revision>
  <dcterms:created xsi:type="dcterms:W3CDTF">2015-02-07T13:24:58Z</dcterms:created>
  <dcterms:modified xsi:type="dcterms:W3CDTF">2016-05-27T01:31:54Z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