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3/8/2016 9:59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254098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3/8/2016 10:02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9374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3/8/2016 10:02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86915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3/8/2016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432154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3/8/2016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142756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896105"/>
            <a:ext cx="7681913" cy="990095"/>
          </a:xfrm>
        </p:spPr>
        <p:txBody>
          <a:bodyPr/>
          <a:lstStyle/>
          <a:p>
            <a:pPr algn="ctr"/>
            <a:r>
              <a:rPr lang="zh-TW" altLang="en-US" dirty="0">
                <a:latin typeface="楷体" panose="02010609060101010101" pitchFamily="49" charset="-122"/>
                <a:ea typeface="楷体" panose="02010609060101010101" pitchFamily="49" charset="-122"/>
              </a:rPr>
              <a:t>祂是主</a:t>
            </a:r>
            <a:r>
              <a:rPr lang="en-US" altLang="zh-TW" dirty="0">
                <a:latin typeface="楷体" panose="02010609060101010101" pitchFamily="49" charset="-122"/>
                <a:ea typeface="楷体" panose="02010609060101010101" pitchFamily="49" charset="-122"/>
              </a:rPr>
              <a:t>-</a:t>
            </a:r>
            <a:r>
              <a:rPr lang="zh-TW" altLang="en-US" dirty="0">
                <a:latin typeface="楷体" panose="02010609060101010101" pitchFamily="49" charset="-122"/>
                <a:ea typeface="楷体" panose="02010609060101010101" pitchFamily="49" charset="-122"/>
              </a:rPr>
              <a:t>使我靈自由</a:t>
            </a:r>
            <a:endParaRPr lang="zh-TW" altLang="en-US" dirty="0">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祂是主</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使我靈自由</a:t>
            </a:r>
            <a:endParaRPr lang="zh-TW" altLang="en-US" sz="54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祂是</a:t>
            </a:r>
            <a:r>
              <a:rPr lang="zh-TW" altLang="en-US" sz="5400" dirty="0" smtClean="0">
                <a:latin typeface="楷体" panose="02010609060101010101" pitchFamily="49" charset="-122"/>
                <a:ea typeface="楷体" panose="02010609060101010101" pitchFamily="49" charset="-122"/>
              </a:rPr>
              <a:t>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祂是主</a:t>
            </a:r>
          </a:p>
          <a:p>
            <a:pPr marL="0" indent="0" algn="ctr">
              <a:buNone/>
            </a:pPr>
            <a:r>
              <a:rPr lang="zh-TW" altLang="en-US" sz="5400" dirty="0" smtClean="0">
                <a:latin typeface="楷体" panose="02010609060101010101" pitchFamily="49" charset="-122"/>
                <a:ea typeface="楷体" panose="02010609060101010101" pitchFamily="49" charset="-122"/>
              </a:rPr>
              <a:t>祂對死復活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作救贖我</a:t>
            </a:r>
            <a:r>
              <a:rPr lang="zh-TW" altLang="en-US" sz="5400" dirty="0">
                <a:latin typeface="楷体" panose="02010609060101010101" pitchFamily="49" charset="-122"/>
                <a:ea typeface="楷体" panose="02010609060101010101" pitchFamily="49" charset="-122"/>
              </a:rPr>
              <a:t>的</a:t>
            </a:r>
            <a:r>
              <a:rPr lang="zh-TW" altLang="en-US" sz="5400" dirty="0" smtClean="0">
                <a:latin typeface="楷体" panose="02010609060101010101" pitchFamily="49" charset="-122"/>
                <a:ea typeface="楷体" panose="02010609060101010101" pitchFamily="49" charset="-122"/>
              </a:rPr>
              <a:t>主</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899044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祂是主</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使我靈自由</a:t>
            </a:r>
            <a:endParaRPr lang="zh-TW" altLang="en-US" sz="54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24531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我的腳跪拜</a:t>
            </a:r>
          </a:p>
          <a:p>
            <a:pPr marL="0" indent="0" algn="ctr">
              <a:buNone/>
            </a:pPr>
            <a:r>
              <a:rPr lang="zh-TW" altLang="en-US" sz="5400" dirty="0">
                <a:latin typeface="楷体" panose="02010609060101010101" pitchFamily="49" charset="-122"/>
                <a:ea typeface="楷体" panose="02010609060101010101" pitchFamily="49" charset="-122"/>
              </a:rPr>
              <a:t>我的嘴承認</a:t>
            </a:r>
          </a:p>
          <a:p>
            <a:pPr marL="0" indent="0" algn="ctr">
              <a:buNone/>
            </a:pPr>
            <a:r>
              <a:rPr lang="zh-TW" altLang="en-US" sz="5400" dirty="0">
                <a:latin typeface="楷体" panose="02010609060101010101" pitchFamily="49" charset="-122"/>
                <a:ea typeface="楷体" panose="02010609060101010101" pitchFamily="49" charset="-122"/>
              </a:rPr>
              <a:t>耶穌基督是主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9173343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祂是主</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使我靈自由</a:t>
            </a:r>
            <a:endParaRPr lang="zh-TW" altLang="en-US" sz="54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962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使我</a:t>
            </a:r>
            <a:r>
              <a:rPr lang="zh-TW" altLang="en-US" sz="5400" dirty="0">
                <a:latin typeface="楷体" panose="02010609060101010101" pitchFamily="49" charset="-122"/>
                <a:ea typeface="楷体" panose="02010609060101010101" pitchFamily="49" charset="-122"/>
              </a:rPr>
              <a:t>靈自</a:t>
            </a:r>
            <a:r>
              <a:rPr lang="zh-TW" altLang="en-US" sz="5400" dirty="0" smtClean="0">
                <a:latin typeface="楷体" panose="02010609060101010101" pitchFamily="49" charset="-122"/>
                <a:ea typeface="楷体" panose="02010609060101010101" pitchFamily="49" charset="-122"/>
              </a:rPr>
              <a:t>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我欲來敬拜祢</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使我</a:t>
            </a:r>
            <a:r>
              <a:rPr lang="zh-TW" altLang="en-US" sz="5400" dirty="0">
                <a:latin typeface="楷体" panose="02010609060101010101" pitchFamily="49" charset="-122"/>
                <a:ea typeface="楷体" panose="02010609060101010101" pitchFamily="49" charset="-122"/>
              </a:rPr>
              <a:t>靈自</a:t>
            </a:r>
            <a:r>
              <a:rPr lang="zh-TW" altLang="en-US" sz="5400" dirty="0" smtClean="0">
                <a:latin typeface="楷体" panose="02010609060101010101" pitchFamily="49" charset="-122"/>
                <a:ea typeface="楷体" panose="02010609060101010101" pitchFamily="49" charset="-122"/>
              </a:rPr>
              <a:t>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我欲來讚美</a:t>
            </a:r>
            <a:r>
              <a:rPr lang="zh-TW" altLang="en-US" sz="5400" dirty="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7245471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祂是主</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使我靈自由</a:t>
            </a:r>
            <a:endParaRPr lang="zh-TW" altLang="en-US" sz="54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962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求主釋放我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使祢救</a:t>
            </a:r>
            <a:r>
              <a:rPr lang="zh-TW" altLang="en-US" sz="5400" dirty="0">
                <a:latin typeface="楷体" panose="02010609060101010101" pitchFamily="49" charset="-122"/>
                <a:ea typeface="楷体" panose="02010609060101010101" pitchFamily="49" charset="-122"/>
              </a:rPr>
              <a:t>恩</a:t>
            </a:r>
            <a:r>
              <a:rPr lang="zh-TW" altLang="en-US" sz="5400" dirty="0" smtClean="0">
                <a:latin typeface="楷体" panose="02010609060101010101" pitchFamily="49" charset="-122"/>
                <a:ea typeface="楷体" panose="02010609060101010101" pitchFamily="49" charset="-122"/>
              </a:rPr>
              <a:t>流</a:t>
            </a:r>
            <a:r>
              <a:rPr lang="zh-TW" altLang="en-US" sz="5400" dirty="0">
                <a:latin typeface="楷体" panose="02010609060101010101" pitchFamily="49" charset="-122"/>
                <a:ea typeface="楷体" panose="02010609060101010101" pitchFamily="49" charset="-122"/>
              </a:rPr>
              <a:t>露</a:t>
            </a:r>
          </a:p>
          <a:p>
            <a:pPr marL="0" indent="0" algn="ctr">
              <a:buNone/>
            </a:pPr>
            <a:r>
              <a:rPr lang="zh-TW" altLang="en-US" sz="5400" dirty="0" smtClean="0">
                <a:latin typeface="楷体" panose="02010609060101010101" pitchFamily="49" charset="-122"/>
                <a:ea typeface="楷体" panose="02010609060101010101" pitchFamily="49" charset="-122"/>
              </a:rPr>
              <a:t>使我</a:t>
            </a:r>
            <a:r>
              <a:rPr lang="zh-TW" altLang="en-US" sz="5400" dirty="0">
                <a:latin typeface="楷体" panose="02010609060101010101" pitchFamily="49" charset="-122"/>
                <a:ea typeface="楷体" panose="02010609060101010101" pitchFamily="49" charset="-122"/>
              </a:rPr>
              <a:t>靈自</a:t>
            </a:r>
            <a:r>
              <a:rPr lang="zh-TW" altLang="en-US" sz="5400" dirty="0" smtClean="0">
                <a:latin typeface="楷体" panose="02010609060101010101" pitchFamily="49" charset="-122"/>
                <a:ea typeface="楷体" panose="02010609060101010101" pitchFamily="49" charset="-122"/>
              </a:rPr>
              <a:t>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來敬拜</a:t>
            </a:r>
            <a:r>
              <a:rPr lang="zh-TW" altLang="en-US" sz="5400" dirty="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26965951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295</TotalTime>
  <Words>630</Words>
  <Application>Microsoft Office PowerPoint</Application>
  <PresentationFormat>On-screen Show (4:3)</PresentationFormat>
  <Paragraphs>40</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祂是主-使我靈自由</vt:lpstr>
      <vt:lpstr>祂是主-使我靈自由</vt:lpstr>
      <vt:lpstr>祂是主-使我靈自由</vt:lpstr>
      <vt:lpstr>祂是主-使我靈自由</vt:lpstr>
      <vt:lpstr>祂是主-使我靈自由</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43</cp:revision>
  <dcterms:created xsi:type="dcterms:W3CDTF">2015-02-07T13:24:58Z</dcterms:created>
  <dcterms:modified xsi:type="dcterms:W3CDTF">2016-03-09T03:07:55Z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