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9"/>
  </p:notesMasterIdLst>
  <p:sldIdLst>
    <p:sldId id="257" r:id="rId4"/>
    <p:sldId id="258" r:id="rId5"/>
    <p:sldId id="259" r:id="rId6"/>
    <p:sldId id="260" r:id="rId7"/>
    <p:sldId id="261"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6" d="100"/>
          <a:sy n="56" d="100"/>
        </p:scale>
        <p:origin x="72" y="3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ableStyles" Target="tableStyles.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theme" Target="theme/theme1.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viewProps" Target="viewProps.xml"/><Relationship Id="rId5" Type="http://schemas.openxmlformats.org/officeDocument/2006/relationships/slide" Target="slides/slide2.xml"/><Relationship Id="rId10"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3/8/2016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3/8/2016 9:59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32540988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3/8/2016 10:02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3937464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3/8/2016 10:02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3869158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3/8/2016 10:07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14321540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3/8/2016 10:07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21427568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2896105"/>
            <a:ext cx="7681913" cy="990095"/>
          </a:xfrm>
        </p:spPr>
        <p:txBody>
          <a:bodyPr/>
          <a:lstStyle/>
          <a:p>
            <a:pPr algn="ctr"/>
            <a:r>
              <a:rPr lang="zh-TW" altLang="en-US" dirty="0">
                <a:latin typeface="楷体" panose="02010609060101010101" pitchFamily="49" charset="-122"/>
                <a:ea typeface="楷体" panose="02010609060101010101" pitchFamily="49" charset="-122"/>
              </a:rPr>
              <a:t>祂是主</a:t>
            </a:r>
            <a:r>
              <a:rPr lang="en-US" altLang="zh-TW" dirty="0">
                <a:latin typeface="楷体" panose="02010609060101010101" pitchFamily="49" charset="-122"/>
                <a:ea typeface="楷体" panose="02010609060101010101" pitchFamily="49" charset="-122"/>
              </a:rPr>
              <a:t>-</a:t>
            </a:r>
            <a:r>
              <a:rPr lang="zh-TW" altLang="en-US" dirty="0">
                <a:latin typeface="楷体" panose="02010609060101010101" pitchFamily="49" charset="-122"/>
                <a:ea typeface="楷体" panose="02010609060101010101" pitchFamily="49" charset="-122"/>
              </a:rPr>
              <a:t>使我靈自由</a:t>
            </a:r>
            <a:endParaRPr lang="zh-TW" altLang="en-US" dirty="0">
              <a:ea typeface="楷体" panose="02010609060101010101" pitchFamily="49" charset="-122"/>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祂是主</a:t>
            </a:r>
            <a:r>
              <a:rPr lang="en-US" altLang="zh-TW" sz="5400" dirty="0">
                <a:effectLst/>
                <a:latin typeface="楷体" panose="02010609060101010101" pitchFamily="49" charset="-122"/>
                <a:ea typeface="楷体" panose="02010609060101010101" pitchFamily="49" charset="-122"/>
              </a:rPr>
              <a:t>-</a:t>
            </a:r>
            <a:r>
              <a:rPr lang="zh-TW" altLang="en-US" sz="5400" dirty="0">
                <a:effectLst/>
                <a:latin typeface="楷体" panose="02010609060101010101" pitchFamily="49" charset="-122"/>
                <a:ea typeface="楷体" panose="02010609060101010101" pitchFamily="49" charset="-122"/>
              </a:rPr>
              <a:t>使我靈自由</a:t>
            </a:r>
            <a:endParaRPr lang="zh-TW" altLang="en-US" sz="5400" dirty="0">
              <a:effectLst/>
              <a:latin typeface="楷体" panose="02010609060101010101" pitchFamily="49" charset="-122"/>
              <a:ea typeface="楷体" panose="02010609060101010101" pitchFamily="49" charset="-122"/>
            </a:endParaRPr>
          </a:p>
        </p:txBody>
      </p:sp>
      <p:sp>
        <p:nvSpPr>
          <p:cNvPr id="3" name="Text Placeholder 2"/>
          <p:cNvSpPr>
            <a:spLocks noGrp="1"/>
          </p:cNvSpPr>
          <p:nvPr>
            <p:ph type="body" sz="quarter" idx="10"/>
          </p:nvPr>
        </p:nvSpPr>
        <p:spPr>
          <a:xfrm>
            <a:off x="381000" y="19812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祂是</a:t>
            </a:r>
            <a:r>
              <a:rPr lang="zh-TW" altLang="en-US" sz="5400" dirty="0" smtClean="0">
                <a:latin typeface="楷体" panose="02010609060101010101" pitchFamily="49" charset="-122"/>
                <a:ea typeface="楷体" panose="02010609060101010101" pitchFamily="49" charset="-122"/>
              </a:rPr>
              <a:t>主</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祂是主</a:t>
            </a:r>
          </a:p>
          <a:p>
            <a:pPr marL="0" indent="0" algn="ctr">
              <a:buNone/>
            </a:pPr>
            <a:r>
              <a:rPr lang="zh-TW" altLang="en-US" sz="5400" dirty="0" smtClean="0">
                <a:latin typeface="楷体" panose="02010609060101010101" pitchFamily="49" charset="-122"/>
                <a:ea typeface="楷体" panose="02010609060101010101" pitchFamily="49" charset="-122"/>
              </a:rPr>
              <a:t>祂對死復活</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作救贖我</a:t>
            </a:r>
            <a:r>
              <a:rPr lang="zh-TW" altLang="en-US" sz="5400" dirty="0">
                <a:latin typeface="楷体" panose="02010609060101010101" pitchFamily="49" charset="-122"/>
                <a:ea typeface="楷体" panose="02010609060101010101" pitchFamily="49" charset="-122"/>
              </a:rPr>
              <a:t>的</a:t>
            </a:r>
            <a:r>
              <a:rPr lang="zh-TW" altLang="en-US" sz="5400" dirty="0" smtClean="0">
                <a:latin typeface="楷体" panose="02010609060101010101" pitchFamily="49" charset="-122"/>
                <a:ea typeface="楷体" panose="02010609060101010101" pitchFamily="49" charset="-122"/>
              </a:rPr>
              <a:t>主</a:t>
            </a:r>
            <a:endParaRPr lang="en-US" altLang="zh-TW" sz="5400" dirty="0" smtClean="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489904469"/>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祂是主</a:t>
            </a:r>
            <a:r>
              <a:rPr lang="en-US" altLang="zh-TW" sz="5400" dirty="0">
                <a:effectLst/>
                <a:latin typeface="楷体" panose="02010609060101010101" pitchFamily="49" charset="-122"/>
                <a:ea typeface="楷体" panose="02010609060101010101" pitchFamily="49" charset="-122"/>
              </a:rPr>
              <a:t>-</a:t>
            </a:r>
            <a:r>
              <a:rPr lang="zh-TW" altLang="en-US" sz="5400" dirty="0">
                <a:effectLst/>
                <a:latin typeface="楷体" panose="02010609060101010101" pitchFamily="49" charset="-122"/>
                <a:ea typeface="楷体" panose="02010609060101010101" pitchFamily="49" charset="-122"/>
              </a:rPr>
              <a:t>使我靈自由</a:t>
            </a:r>
            <a:endParaRPr lang="zh-TW" altLang="en-US" sz="5400" dirty="0">
              <a:effectLst/>
              <a:latin typeface="楷体" panose="02010609060101010101" pitchFamily="49" charset="-122"/>
              <a:ea typeface="楷体" panose="02010609060101010101" pitchFamily="49" charset="-122"/>
            </a:endParaRPr>
          </a:p>
        </p:txBody>
      </p:sp>
      <p:sp>
        <p:nvSpPr>
          <p:cNvPr id="3" name="Text Placeholder 2"/>
          <p:cNvSpPr>
            <a:spLocks noGrp="1"/>
          </p:cNvSpPr>
          <p:nvPr>
            <p:ph type="body" sz="quarter" idx="10"/>
          </p:nvPr>
        </p:nvSpPr>
        <p:spPr>
          <a:xfrm>
            <a:off x="381000" y="2453110"/>
            <a:ext cx="8382000" cy="2576090"/>
          </a:xfrm>
        </p:spPr>
        <p:txBody>
          <a:bodyPr/>
          <a:lstStyle/>
          <a:p>
            <a:pPr marL="0" indent="0" algn="ctr">
              <a:buNone/>
            </a:pPr>
            <a:r>
              <a:rPr lang="zh-TW" altLang="en-US" sz="5400" dirty="0">
                <a:latin typeface="楷体" panose="02010609060101010101" pitchFamily="49" charset="-122"/>
                <a:ea typeface="楷体" panose="02010609060101010101" pitchFamily="49" charset="-122"/>
              </a:rPr>
              <a:t>我的腳跪拜</a:t>
            </a:r>
          </a:p>
          <a:p>
            <a:pPr marL="0" indent="0" algn="ctr">
              <a:buNone/>
            </a:pPr>
            <a:r>
              <a:rPr lang="zh-TW" altLang="en-US" sz="5400" dirty="0">
                <a:latin typeface="楷体" panose="02010609060101010101" pitchFamily="49" charset="-122"/>
                <a:ea typeface="楷体" panose="02010609060101010101" pitchFamily="49" charset="-122"/>
              </a:rPr>
              <a:t>我的嘴承認</a:t>
            </a:r>
          </a:p>
          <a:p>
            <a:pPr marL="0" indent="0" algn="ctr">
              <a:buNone/>
            </a:pPr>
            <a:r>
              <a:rPr lang="zh-TW" altLang="en-US" sz="5400" dirty="0">
                <a:latin typeface="楷体" panose="02010609060101010101" pitchFamily="49" charset="-122"/>
                <a:ea typeface="楷体" panose="02010609060101010101" pitchFamily="49" charset="-122"/>
              </a:rPr>
              <a:t>耶穌基督是主</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891733430"/>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祂是主</a:t>
            </a:r>
            <a:r>
              <a:rPr lang="en-US" altLang="zh-TW" sz="5400" dirty="0">
                <a:effectLst/>
                <a:latin typeface="楷体" panose="02010609060101010101" pitchFamily="49" charset="-122"/>
                <a:ea typeface="楷体" panose="02010609060101010101" pitchFamily="49" charset="-122"/>
              </a:rPr>
              <a:t>-</a:t>
            </a:r>
            <a:r>
              <a:rPr lang="zh-TW" altLang="en-US" sz="5400" dirty="0">
                <a:effectLst/>
                <a:latin typeface="楷体" panose="02010609060101010101" pitchFamily="49" charset="-122"/>
                <a:ea typeface="楷体" panose="02010609060101010101" pitchFamily="49" charset="-122"/>
              </a:rPr>
              <a:t>使我靈自由</a:t>
            </a:r>
            <a:endParaRPr lang="zh-TW" altLang="en-US" sz="5400" dirty="0">
              <a:effectLst/>
              <a:latin typeface="楷体" panose="02010609060101010101" pitchFamily="49" charset="-122"/>
              <a:ea typeface="楷体" panose="02010609060101010101" pitchFamily="49" charset="-122"/>
            </a:endParaRPr>
          </a:p>
        </p:txBody>
      </p:sp>
      <p:sp>
        <p:nvSpPr>
          <p:cNvPr id="3" name="Text Placeholder 2"/>
          <p:cNvSpPr>
            <a:spLocks noGrp="1"/>
          </p:cNvSpPr>
          <p:nvPr>
            <p:ph type="body" sz="quarter" idx="10"/>
          </p:nvPr>
        </p:nvSpPr>
        <p:spPr>
          <a:xfrm>
            <a:off x="381000" y="1996214"/>
            <a:ext cx="8382000" cy="3490186"/>
          </a:xfrm>
        </p:spPr>
        <p:txBody>
          <a:bodyPr/>
          <a:lstStyle/>
          <a:p>
            <a:pPr marL="0" indent="0" algn="ctr">
              <a:buNone/>
            </a:pPr>
            <a:r>
              <a:rPr lang="zh-TW" altLang="en-US" sz="5400" dirty="0" smtClean="0">
                <a:latin typeface="楷体" panose="02010609060101010101" pitchFamily="49" charset="-122"/>
                <a:ea typeface="楷体" panose="02010609060101010101" pitchFamily="49" charset="-122"/>
              </a:rPr>
              <a:t>使我</a:t>
            </a:r>
            <a:r>
              <a:rPr lang="zh-TW" altLang="en-US" sz="5400" dirty="0">
                <a:latin typeface="楷体" panose="02010609060101010101" pitchFamily="49" charset="-122"/>
                <a:ea typeface="楷体" panose="02010609060101010101" pitchFamily="49" charset="-122"/>
              </a:rPr>
              <a:t>靈自</a:t>
            </a:r>
            <a:r>
              <a:rPr lang="zh-TW" altLang="en-US" sz="5400" dirty="0" smtClean="0">
                <a:latin typeface="楷体" panose="02010609060101010101" pitchFamily="49" charset="-122"/>
                <a:ea typeface="楷体" panose="02010609060101010101" pitchFamily="49" charset="-122"/>
              </a:rPr>
              <a:t>由</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我欲來敬拜祢</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使我</a:t>
            </a:r>
            <a:r>
              <a:rPr lang="zh-TW" altLang="en-US" sz="5400" dirty="0">
                <a:latin typeface="楷体" panose="02010609060101010101" pitchFamily="49" charset="-122"/>
                <a:ea typeface="楷体" panose="02010609060101010101" pitchFamily="49" charset="-122"/>
              </a:rPr>
              <a:t>靈自</a:t>
            </a:r>
            <a:r>
              <a:rPr lang="zh-TW" altLang="en-US" sz="5400" dirty="0" smtClean="0">
                <a:latin typeface="楷体" panose="02010609060101010101" pitchFamily="49" charset="-122"/>
                <a:ea typeface="楷体" panose="02010609060101010101" pitchFamily="49" charset="-122"/>
              </a:rPr>
              <a:t>由</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我欲來讚美</a:t>
            </a:r>
            <a:r>
              <a:rPr lang="zh-TW" altLang="en-US" sz="5400" dirty="0">
                <a:latin typeface="楷体" panose="02010609060101010101" pitchFamily="49" charset="-122"/>
                <a:ea typeface="楷体" panose="02010609060101010101" pitchFamily="49" charset="-122"/>
              </a:rPr>
              <a:t>祢</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472454713"/>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祂是主</a:t>
            </a:r>
            <a:r>
              <a:rPr lang="en-US" altLang="zh-TW" sz="5400" dirty="0">
                <a:effectLst/>
                <a:latin typeface="楷体" panose="02010609060101010101" pitchFamily="49" charset="-122"/>
                <a:ea typeface="楷体" panose="02010609060101010101" pitchFamily="49" charset="-122"/>
              </a:rPr>
              <a:t>-</a:t>
            </a:r>
            <a:r>
              <a:rPr lang="zh-TW" altLang="en-US" sz="5400" dirty="0">
                <a:effectLst/>
                <a:latin typeface="楷体" panose="02010609060101010101" pitchFamily="49" charset="-122"/>
                <a:ea typeface="楷体" panose="02010609060101010101" pitchFamily="49" charset="-122"/>
              </a:rPr>
              <a:t>使我靈自由</a:t>
            </a:r>
            <a:endParaRPr lang="zh-TW" altLang="en-US" sz="5400" dirty="0">
              <a:effectLst/>
              <a:latin typeface="楷体" panose="02010609060101010101" pitchFamily="49" charset="-122"/>
              <a:ea typeface="楷体" panose="02010609060101010101" pitchFamily="49" charset="-122"/>
            </a:endParaRPr>
          </a:p>
        </p:txBody>
      </p:sp>
      <p:sp>
        <p:nvSpPr>
          <p:cNvPr id="3" name="Text Placeholder 2"/>
          <p:cNvSpPr>
            <a:spLocks noGrp="1"/>
          </p:cNvSpPr>
          <p:nvPr>
            <p:ph type="body" sz="quarter" idx="10"/>
          </p:nvPr>
        </p:nvSpPr>
        <p:spPr>
          <a:xfrm>
            <a:off x="381000" y="1996214"/>
            <a:ext cx="8382000" cy="3490186"/>
          </a:xfrm>
        </p:spPr>
        <p:txBody>
          <a:bodyPr/>
          <a:lstStyle/>
          <a:p>
            <a:pPr marL="0" indent="0" algn="ctr">
              <a:buNone/>
            </a:pPr>
            <a:r>
              <a:rPr lang="zh-TW" altLang="en-US" sz="5400" dirty="0" smtClean="0">
                <a:latin typeface="楷体" panose="02010609060101010101" pitchFamily="49" charset="-122"/>
                <a:ea typeface="楷体" panose="02010609060101010101" pitchFamily="49" charset="-122"/>
              </a:rPr>
              <a:t>求主釋放我</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使祢救</a:t>
            </a:r>
            <a:r>
              <a:rPr lang="zh-TW" altLang="en-US" sz="5400" dirty="0">
                <a:latin typeface="楷体" panose="02010609060101010101" pitchFamily="49" charset="-122"/>
                <a:ea typeface="楷体" panose="02010609060101010101" pitchFamily="49" charset="-122"/>
              </a:rPr>
              <a:t>恩</a:t>
            </a:r>
            <a:r>
              <a:rPr lang="zh-TW" altLang="en-US" sz="5400" dirty="0" smtClean="0">
                <a:latin typeface="楷体" panose="02010609060101010101" pitchFamily="49" charset="-122"/>
                <a:ea typeface="楷体" panose="02010609060101010101" pitchFamily="49" charset="-122"/>
              </a:rPr>
              <a:t>流</a:t>
            </a:r>
            <a:r>
              <a:rPr lang="zh-TW" altLang="en-US" sz="5400" dirty="0">
                <a:latin typeface="楷体" panose="02010609060101010101" pitchFamily="49" charset="-122"/>
                <a:ea typeface="楷体" panose="02010609060101010101" pitchFamily="49" charset="-122"/>
              </a:rPr>
              <a:t>露</a:t>
            </a:r>
          </a:p>
          <a:p>
            <a:pPr marL="0" indent="0" algn="ctr">
              <a:buNone/>
            </a:pPr>
            <a:r>
              <a:rPr lang="zh-TW" altLang="en-US" sz="5400" dirty="0" smtClean="0">
                <a:latin typeface="楷体" panose="02010609060101010101" pitchFamily="49" charset="-122"/>
                <a:ea typeface="楷体" panose="02010609060101010101" pitchFamily="49" charset="-122"/>
              </a:rPr>
              <a:t>使我</a:t>
            </a:r>
            <a:r>
              <a:rPr lang="zh-TW" altLang="en-US" sz="5400" dirty="0">
                <a:latin typeface="楷体" panose="02010609060101010101" pitchFamily="49" charset="-122"/>
                <a:ea typeface="楷体" panose="02010609060101010101" pitchFamily="49" charset="-122"/>
              </a:rPr>
              <a:t>靈自</a:t>
            </a:r>
            <a:r>
              <a:rPr lang="zh-TW" altLang="en-US" sz="5400" dirty="0" smtClean="0">
                <a:latin typeface="楷体" panose="02010609060101010101" pitchFamily="49" charset="-122"/>
                <a:ea typeface="楷体" panose="02010609060101010101" pitchFamily="49" charset="-122"/>
              </a:rPr>
              <a:t>由</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來敬拜</a:t>
            </a:r>
            <a:r>
              <a:rPr lang="zh-TW" altLang="en-US" sz="5400" dirty="0">
                <a:latin typeface="楷体" panose="02010609060101010101" pitchFamily="49" charset="-122"/>
                <a:ea typeface="楷体" panose="02010609060101010101" pitchFamily="49" charset="-122"/>
              </a:rPr>
              <a:t>祢</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4269659513"/>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295</TotalTime>
  <Words>630</Words>
  <Application>Microsoft Office PowerPoint</Application>
  <PresentationFormat>On-screen Show (4:3)</PresentationFormat>
  <Paragraphs>40</Paragraphs>
  <Slides>5</Slides>
  <Notes>5</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5</vt:i4>
      </vt:variant>
    </vt:vector>
  </HeadingPairs>
  <TitlesOfParts>
    <vt:vector size="13" baseType="lpstr">
      <vt:lpstr>楷体</vt:lpstr>
      <vt:lpstr>Arial</vt:lpstr>
      <vt:lpstr>Calibri</vt:lpstr>
      <vt:lpstr>Courier New</vt:lpstr>
      <vt:lpstr>Trebuchet MS</vt:lpstr>
      <vt:lpstr>Wingdings</vt:lpstr>
      <vt:lpstr>1_Purple Template 1 Trebuchet</vt:lpstr>
      <vt:lpstr>White with Courier font for code slides</vt:lpstr>
      <vt:lpstr>祂是主-使我靈自由</vt:lpstr>
      <vt:lpstr>祂是主-使我靈自由</vt:lpstr>
      <vt:lpstr>祂是主-使我靈自由</vt:lpstr>
      <vt:lpstr>祂是主-使我靈自由</vt:lpstr>
      <vt:lpstr>祂是主-使我靈自由</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Chen, Yuanching</cp:lastModifiedBy>
  <cp:revision>43</cp:revision>
  <dcterms:created xsi:type="dcterms:W3CDTF">2015-02-07T13:24:58Z</dcterms:created>
  <dcterms:modified xsi:type="dcterms:W3CDTF">2016-03-09T03:07:55Z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