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122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919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244900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116422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9:17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032791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天父恩典真正大</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p:txBody>
          <a:bodyPr/>
          <a:lstStyle/>
          <a:p>
            <a:pPr algn="ctr"/>
            <a:r>
              <a:rPr lang="zh-TW" altLang="en-US" sz="5400" dirty="0">
                <a:latin typeface="楷体" panose="02010609060101010101" pitchFamily="49" charset="-122"/>
                <a:ea typeface="楷体" panose="02010609060101010101" pitchFamily="49" charset="-122"/>
              </a:rPr>
              <a:t>詞、曲：鄭明堂</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天父恩典真正大</a:t>
            </a:r>
          </a:p>
          <a:p>
            <a:pPr marL="0" indent="0" algn="ctr">
              <a:buNone/>
            </a:pPr>
            <a:r>
              <a:rPr lang="zh-TW" altLang="en-US" sz="5400" dirty="0">
                <a:latin typeface="楷体" panose="02010609060101010101" pitchFamily="49" charset="-122"/>
                <a:ea typeface="楷体" panose="02010609060101010101" pitchFamily="49" charset="-122"/>
              </a:rPr>
              <a:t>日日在引導</a:t>
            </a:r>
          </a:p>
          <a:p>
            <a:pPr marL="0" indent="0" algn="ctr">
              <a:buNone/>
            </a:pPr>
            <a:r>
              <a:rPr lang="zh-TW" altLang="en-US" sz="5400" dirty="0">
                <a:latin typeface="楷体" panose="02010609060101010101" pitchFamily="49" charset="-122"/>
                <a:ea typeface="楷体" panose="02010609060101010101" pitchFamily="49" charset="-122"/>
              </a:rPr>
              <a:t>無論風浪或平靜</a:t>
            </a:r>
          </a:p>
          <a:p>
            <a:pPr marL="0" indent="0" algn="ctr">
              <a:buNone/>
            </a:pPr>
            <a:r>
              <a:rPr lang="zh-TW" altLang="en-US" sz="5400" dirty="0">
                <a:latin typeface="楷体" panose="02010609060101010101" pitchFamily="49" charset="-122"/>
                <a:ea typeface="楷体" panose="02010609060101010101" pitchFamily="49" charset="-122"/>
              </a:rPr>
              <a:t>祂攏在做伴</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咱著數念祂的恩</a:t>
            </a:r>
          </a:p>
          <a:p>
            <a:pPr marL="0" indent="0" algn="ctr">
              <a:buNone/>
            </a:pPr>
            <a:r>
              <a:rPr lang="zh-TW" altLang="en-US" sz="5400" dirty="0">
                <a:latin typeface="楷体" panose="02010609060101010101" pitchFamily="49" charset="-122"/>
                <a:ea typeface="楷体" panose="02010609060101010101" pitchFamily="49" charset="-122"/>
              </a:rPr>
              <a:t>日日用有剩</a:t>
            </a:r>
          </a:p>
          <a:p>
            <a:pPr marL="0" indent="0" algn="ctr">
              <a:buNone/>
            </a:pPr>
            <a:r>
              <a:rPr lang="zh-TW" altLang="en-US" sz="5400" dirty="0">
                <a:latin typeface="楷体" panose="02010609060101010101" pitchFamily="49" charset="-122"/>
                <a:ea typeface="楷体" panose="02010609060101010101" pitchFamily="49" charset="-122"/>
              </a:rPr>
              <a:t>使災禍艱難變成歡喜</a:t>
            </a:r>
          </a:p>
          <a:p>
            <a:pPr marL="0" indent="0" algn="ctr">
              <a:buNone/>
            </a:pPr>
            <a:r>
              <a:rPr lang="zh-TW" altLang="en-US" sz="5400" dirty="0">
                <a:latin typeface="楷体" panose="02010609060101010101" pitchFamily="49" charset="-122"/>
                <a:ea typeface="楷体" panose="02010609060101010101" pitchFamily="49" charset="-122"/>
              </a:rPr>
              <a:t>煩惱變福氣</a:t>
            </a:r>
          </a:p>
        </p:txBody>
      </p:sp>
    </p:spTree>
    <p:extLst>
      <p:ext uri="{BB962C8B-B14F-4D97-AF65-F5344CB8AC3E}">
        <p14:creationId xmlns:p14="http://schemas.microsoft.com/office/powerpoint/2010/main" val="347516256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祂的確引導</a:t>
            </a:r>
          </a:p>
          <a:p>
            <a:pPr marL="0" indent="0" algn="ctr">
              <a:buNone/>
            </a:pPr>
            <a:r>
              <a:rPr lang="zh-TW" altLang="en-US" sz="5400" dirty="0">
                <a:latin typeface="楷体" panose="02010609060101010101" pitchFamily="49" charset="-122"/>
                <a:ea typeface="楷体" panose="02010609060101010101" pitchFamily="49" charset="-122"/>
              </a:rPr>
              <a:t>互咱恩典攏無息</a:t>
            </a:r>
          </a:p>
          <a:p>
            <a:pPr marL="0" indent="0" algn="ctr">
              <a:buNone/>
            </a:pPr>
            <a:r>
              <a:rPr lang="zh-TW" altLang="en-US" sz="5400" dirty="0">
                <a:latin typeface="楷体" panose="02010609060101010101" pitchFamily="49" charset="-122"/>
                <a:ea typeface="楷体" panose="02010609060101010101" pitchFamily="49" charset="-122"/>
              </a:rPr>
              <a:t>開咱的心闊</a:t>
            </a:r>
          </a:p>
          <a:p>
            <a:pPr marL="0" indent="0" algn="ctr">
              <a:buNone/>
            </a:pPr>
            <a:r>
              <a:rPr lang="zh-TW" altLang="en-US" sz="5400" dirty="0">
                <a:latin typeface="楷体" panose="02010609060101010101" pitchFamily="49" charset="-122"/>
                <a:ea typeface="楷体" panose="02010609060101010101" pitchFamily="49" charset="-122"/>
              </a:rPr>
              <a:t>平安福氣有這呢大</a:t>
            </a:r>
          </a:p>
        </p:txBody>
      </p:sp>
    </p:spTree>
    <p:extLst>
      <p:ext uri="{BB962C8B-B14F-4D97-AF65-F5344CB8AC3E}">
        <p14:creationId xmlns:p14="http://schemas.microsoft.com/office/powerpoint/2010/main" val="426914773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天父恩典真正大</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咱著謳咾開聲吟詩</a:t>
            </a:r>
          </a:p>
          <a:p>
            <a:pPr marL="0" indent="0" algn="ctr">
              <a:buNone/>
            </a:pPr>
            <a:r>
              <a:rPr lang="zh-TW" altLang="en-US" sz="5400" dirty="0">
                <a:latin typeface="楷体" panose="02010609060101010101" pitchFamily="49" charset="-122"/>
                <a:ea typeface="楷体" panose="02010609060101010101" pitchFamily="49" charset="-122"/>
              </a:rPr>
              <a:t>互天地總相及歡喜</a:t>
            </a:r>
          </a:p>
        </p:txBody>
      </p:sp>
    </p:spTree>
    <p:extLst>
      <p:ext uri="{BB962C8B-B14F-4D97-AF65-F5344CB8AC3E}">
        <p14:creationId xmlns:p14="http://schemas.microsoft.com/office/powerpoint/2010/main" val="278537116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83</TotalTime>
  <Words>643</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天父恩典真正大</vt:lpstr>
      <vt:lpstr>天父恩典真正大</vt:lpstr>
      <vt:lpstr>天父恩典真正大</vt:lpstr>
      <vt:lpstr>天父恩典真正大</vt:lpstr>
      <vt:lpstr>天父恩典真正大</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2015-09-12T13:17:50Z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