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2/8/2016 7:08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71225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2/8/2016 7:11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791943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2/8/2016 7:08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244900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2/8/2016 7:08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116422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2/8/2016 7:08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032791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r>
              <a:rPr lang="zh-TW" altLang="en-US" dirty="0">
                <a:effectLst/>
                <a:latin typeface="楷体" panose="02010609060101010101" pitchFamily="49" charset="-122"/>
                <a:ea typeface="楷体" panose="02010609060101010101" pitchFamily="49" charset="-122"/>
              </a:rPr>
              <a:t>天父恩典真正大</a:t>
            </a:r>
          </a:p>
        </p:txBody>
      </p:sp>
      <p:sp>
        <p:nvSpPr>
          <p:cNvPr id="3" name="Subtitle 2"/>
          <p:cNvSpPr>
            <a:spLocks noGrp="1"/>
          </p:cNvSpPr>
          <p:nvPr>
            <p:ph type="subTitle" idx="1"/>
          </p:nvPr>
        </p:nvSpPr>
        <p:spPr/>
        <p:txBody>
          <a:bodyPr/>
          <a:lstStyle/>
          <a:p>
            <a:pPr algn="ctr"/>
            <a:r>
              <a:rPr lang="zh-TW" altLang="en-US" sz="5400" dirty="0">
                <a:latin typeface="楷体" panose="02010609060101010101" pitchFamily="49" charset="-122"/>
                <a:ea typeface="楷体" panose="02010609060101010101" pitchFamily="49" charset="-122"/>
              </a:rPr>
              <a:t>詞、曲：鄭明堂</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天父恩典真正大</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天父恩典真正大</a:t>
            </a:r>
          </a:p>
          <a:p>
            <a:pPr marL="0" indent="0" algn="ctr">
              <a:buNone/>
            </a:pPr>
            <a:r>
              <a:rPr lang="zh-TW" altLang="en-US" sz="5400" dirty="0">
                <a:latin typeface="楷体" panose="02010609060101010101" pitchFamily="49" charset="-122"/>
                <a:ea typeface="楷体" panose="02010609060101010101" pitchFamily="49" charset="-122"/>
              </a:rPr>
              <a:t>日</a:t>
            </a:r>
            <a:r>
              <a:rPr lang="zh-TW" altLang="en-US" sz="5400" dirty="0">
                <a:latin typeface="楷体" panose="02010609060101010101" pitchFamily="49" charset="-122"/>
                <a:ea typeface="楷体" panose="02010609060101010101" pitchFamily="49" charset="-122"/>
              </a:rPr>
              <a:t>日啲引</a:t>
            </a:r>
            <a:r>
              <a:rPr lang="zh-TW" altLang="en-US" sz="5400" dirty="0">
                <a:latin typeface="楷体" panose="02010609060101010101" pitchFamily="49" charset="-122"/>
                <a:ea typeface="楷体" panose="02010609060101010101" pitchFamily="49" charset="-122"/>
              </a:rPr>
              <a:t>導</a:t>
            </a:r>
          </a:p>
          <a:p>
            <a:pPr marL="0" indent="0" algn="ctr">
              <a:buNone/>
            </a:pPr>
            <a:r>
              <a:rPr lang="zh-TW" altLang="en-US" sz="5400" dirty="0">
                <a:latin typeface="楷体" panose="02010609060101010101" pitchFamily="49" charset="-122"/>
                <a:ea typeface="楷体" panose="02010609060101010101" pitchFamily="49" charset="-122"/>
              </a:rPr>
              <a:t>無論</a:t>
            </a:r>
            <a:r>
              <a:rPr lang="zh-TW" altLang="en-US" sz="5400" dirty="0" smtClean="0">
                <a:latin typeface="楷体" panose="02010609060101010101" pitchFamily="49" charset="-122"/>
                <a:ea typeface="楷体" panose="02010609060101010101" pitchFamily="49" charset="-122"/>
              </a:rPr>
              <a:t>風</a:t>
            </a:r>
            <a:r>
              <a:rPr lang="zh-TW" altLang="en-US" sz="5400" dirty="0" smtClean="0">
                <a:latin typeface="楷体" panose="02010609060101010101" pitchFamily="49" charset="-122"/>
                <a:ea typeface="楷体" panose="02010609060101010101" pitchFamily="49" charset="-122"/>
              </a:rPr>
              <a:t>湧</a:t>
            </a:r>
            <a:r>
              <a:rPr lang="zh-TW" altLang="en-US" sz="5400" dirty="0" smtClean="0">
                <a:latin typeface="楷体" panose="02010609060101010101" pitchFamily="49" charset="-122"/>
                <a:ea typeface="楷体" panose="02010609060101010101" pitchFamily="49" charset="-122"/>
              </a:rPr>
              <a:t>抑平</a:t>
            </a:r>
            <a:r>
              <a:rPr lang="zh-TW" altLang="en-US" sz="5400" dirty="0">
                <a:latin typeface="楷体" panose="02010609060101010101" pitchFamily="49" charset="-122"/>
                <a:ea typeface="楷体" panose="02010609060101010101" pitchFamily="49" charset="-122"/>
              </a:rPr>
              <a:t>靜</a:t>
            </a:r>
          </a:p>
          <a:p>
            <a:pPr marL="0" indent="0" algn="ctr">
              <a:buNone/>
            </a:pPr>
            <a:r>
              <a:rPr lang="zh-TW" altLang="en-US" sz="5400" dirty="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攏</a:t>
            </a:r>
            <a:r>
              <a:rPr lang="zh-TW" altLang="en-US" sz="5400" dirty="0" smtClean="0">
                <a:latin typeface="楷体" panose="02010609060101010101" pitchFamily="49" charset="-122"/>
                <a:ea typeface="楷体" panose="02010609060101010101" pitchFamily="49" charset="-122"/>
              </a:rPr>
              <a:t>啲作</a:t>
            </a:r>
            <a:r>
              <a:rPr lang="zh-TW" altLang="en-US" sz="5400" dirty="0" smtClean="0">
                <a:latin typeface="楷体" panose="02010609060101010101" pitchFamily="49" charset="-122"/>
                <a:ea typeface="楷体" panose="02010609060101010101" pitchFamily="49" charset="-122"/>
              </a:rPr>
              <a:t>伴</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天父恩典真正大</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咱著數念祂的恩</a:t>
            </a:r>
          </a:p>
          <a:p>
            <a:pPr marL="0" indent="0" algn="ctr">
              <a:buNone/>
            </a:pPr>
            <a:r>
              <a:rPr lang="zh-TW" altLang="en-US" sz="5400" dirty="0">
                <a:latin typeface="楷体" panose="02010609060101010101" pitchFamily="49" charset="-122"/>
                <a:ea typeface="楷体" panose="02010609060101010101" pitchFamily="49" charset="-122"/>
              </a:rPr>
              <a:t>日日用有剩</a:t>
            </a:r>
          </a:p>
          <a:p>
            <a:pPr marL="0" indent="0" algn="ctr">
              <a:buNone/>
            </a:pPr>
            <a:r>
              <a:rPr lang="zh-TW" altLang="en-US" sz="5400" dirty="0">
                <a:latin typeface="楷体" panose="02010609060101010101" pitchFamily="49" charset="-122"/>
                <a:ea typeface="楷体" panose="02010609060101010101" pitchFamily="49" charset="-122"/>
              </a:rPr>
              <a:t>使災禍艱難變成歡喜</a:t>
            </a:r>
          </a:p>
          <a:p>
            <a:pPr marL="0" indent="0" algn="ctr">
              <a:buNone/>
            </a:pPr>
            <a:r>
              <a:rPr lang="zh-TW" altLang="en-US" sz="5400" dirty="0">
                <a:latin typeface="楷体" panose="02010609060101010101" pitchFamily="49" charset="-122"/>
                <a:ea typeface="楷体" panose="02010609060101010101" pitchFamily="49" charset="-122"/>
              </a:rPr>
              <a:t>煩惱變福氣</a:t>
            </a:r>
          </a:p>
        </p:txBody>
      </p:sp>
    </p:spTree>
    <p:extLst>
      <p:ext uri="{BB962C8B-B14F-4D97-AF65-F5344CB8AC3E}">
        <p14:creationId xmlns:p14="http://schemas.microsoft.com/office/powerpoint/2010/main" val="347516256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天父恩典真正大</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祂的確引導</a:t>
            </a:r>
          </a:p>
          <a:p>
            <a:pPr marL="0" indent="0" algn="ctr">
              <a:buNone/>
            </a:pPr>
            <a:r>
              <a:rPr lang="zh-TW" altLang="en-US" sz="5400" dirty="0">
                <a:latin typeface="楷体" panose="02010609060101010101" pitchFamily="49" charset="-122"/>
                <a:ea typeface="楷体" panose="02010609060101010101" pitchFamily="49" charset="-122"/>
              </a:rPr>
              <a:t>互咱恩典攏無息</a:t>
            </a:r>
          </a:p>
          <a:p>
            <a:pPr marL="0" indent="0" algn="ctr">
              <a:buNone/>
            </a:pPr>
            <a:r>
              <a:rPr lang="zh-TW" altLang="en-US" sz="5400" dirty="0">
                <a:latin typeface="楷体" panose="02010609060101010101" pitchFamily="49" charset="-122"/>
                <a:ea typeface="楷体" panose="02010609060101010101" pitchFamily="49" charset="-122"/>
              </a:rPr>
              <a:t>開咱的心闊</a:t>
            </a:r>
          </a:p>
          <a:p>
            <a:pPr marL="0" indent="0" algn="ctr">
              <a:buNone/>
            </a:pPr>
            <a:r>
              <a:rPr lang="zh-TW" altLang="en-US" sz="5400" dirty="0">
                <a:latin typeface="楷体" panose="02010609060101010101" pitchFamily="49" charset="-122"/>
                <a:ea typeface="楷体" panose="02010609060101010101" pitchFamily="49" charset="-122"/>
              </a:rPr>
              <a:t>平安福氣有這呢大</a:t>
            </a:r>
          </a:p>
        </p:txBody>
      </p:sp>
    </p:spTree>
    <p:extLst>
      <p:ext uri="{BB962C8B-B14F-4D97-AF65-F5344CB8AC3E}">
        <p14:creationId xmlns:p14="http://schemas.microsoft.com/office/powerpoint/2010/main" val="426914773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天父恩典真正大</a:t>
            </a:r>
          </a:p>
        </p:txBody>
      </p:sp>
      <p:sp>
        <p:nvSpPr>
          <p:cNvPr id="3" name="Subtitle 2"/>
          <p:cNvSpPr>
            <a:spLocks noGrp="1"/>
          </p:cNvSpPr>
          <p:nvPr>
            <p:ph type="body" sz="quarter" idx="10"/>
          </p:nvPr>
        </p:nvSpPr>
        <p:spPr>
          <a:xfrm>
            <a:off x="381000" y="25146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咱著謳咾開聲吟詩</a:t>
            </a:r>
          </a:p>
          <a:p>
            <a:pPr marL="0" indent="0" algn="ctr">
              <a:buNone/>
            </a:pPr>
            <a:r>
              <a:rPr lang="zh-TW" altLang="en-US" sz="5400" dirty="0">
                <a:latin typeface="楷体" panose="02010609060101010101" pitchFamily="49" charset="-122"/>
                <a:ea typeface="楷体" panose="02010609060101010101" pitchFamily="49" charset="-122"/>
              </a:rPr>
              <a:t>互天</a:t>
            </a:r>
            <a:r>
              <a:rPr lang="zh-TW" altLang="en-US" sz="5400" dirty="0" smtClean="0">
                <a:latin typeface="楷体" panose="02010609060101010101" pitchFamily="49" charset="-122"/>
                <a:ea typeface="楷体" panose="02010609060101010101" pitchFamily="49" charset="-122"/>
              </a:rPr>
              <a:t>地攏總</a:t>
            </a:r>
            <a:r>
              <a:rPr lang="zh-TW" altLang="en-US" sz="5400" dirty="0">
                <a:latin typeface="楷体" panose="02010609060101010101" pitchFamily="49" charset="-122"/>
                <a:ea typeface="楷体" panose="02010609060101010101" pitchFamily="49" charset="-122"/>
              </a:rPr>
              <a:t>相及歡喜</a:t>
            </a:r>
          </a:p>
        </p:txBody>
      </p:sp>
    </p:spTree>
    <p:extLst>
      <p:ext uri="{BB962C8B-B14F-4D97-AF65-F5344CB8AC3E}">
        <p14:creationId xmlns:p14="http://schemas.microsoft.com/office/powerpoint/2010/main" val="278537116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87</TotalTime>
  <Words>644</Words>
  <Application>Microsoft Office PowerPoint</Application>
  <PresentationFormat>On-screen Show (4:3)</PresentationFormat>
  <Paragraphs>40</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天父恩典真正大</vt:lpstr>
      <vt:lpstr>天父恩典真正大</vt:lpstr>
      <vt:lpstr>天父恩典真正大</vt:lpstr>
      <vt:lpstr>天父恩典真正大</vt:lpstr>
      <vt:lpstr>天父恩典真正大</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20</cp:revision>
  <dcterms:created xsi:type="dcterms:W3CDTF">2015-02-07T13:24:58Z</dcterms:created>
  <dcterms:modified xsi:type="dcterms:W3CDTF">2016-02-09T00:12:56Z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