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3"/>
  </p:notesMasterIdLst>
  <p:sldIdLst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DDCB5-25FA-4B92-B367-716A99AF579F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2F0A7-4867-4D9B-9AE4-EB8AB32E53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3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2209800"/>
            <a:ext cx="7681913" cy="1676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4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讚美</a:t>
            </a:r>
            <a:endParaRPr lang="en-US" altLang="zh-TW" sz="5400" spc="-15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5400" b="0" i="0" u="none" strike="noStrike" kern="1200" cap="none" spc="-150" normalizeH="0" baseline="0" noProof="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6"/>
          <p:cNvSpPr>
            <a:spLocks noGrp="1"/>
          </p:cNvSpPr>
          <p:nvPr>
            <p:ph idx="1"/>
          </p:nvPr>
        </p:nvSpPr>
        <p:spPr>
          <a:xfrm>
            <a:off x="9906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6000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祂會賜大福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心內若有悲傷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祂互我快樂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6"/>
          <p:cNvSpPr>
            <a:spLocks noGrp="1"/>
          </p:cNvSpPr>
          <p:nvPr>
            <p:ph idx="1"/>
          </p:nvPr>
        </p:nvSpPr>
        <p:spPr>
          <a:xfrm>
            <a:off x="9144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心就真歡喜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祂溫柔叫細子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親像我及你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6"/>
          <p:cNvSpPr>
            <a:spLocks noGrp="1"/>
          </p:cNvSpPr>
          <p:nvPr>
            <p:ph idx="1"/>
          </p:nvPr>
        </p:nvSpPr>
        <p:spPr>
          <a:xfrm>
            <a:off x="10668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6000" dirty="0" smtClean="0">
                <a:latin typeface="楷体" pitchFamily="49" charset="-122"/>
                <a:ea typeface="楷体" pitchFamily="49" charset="-122"/>
              </a:rPr>
              <a:t>2.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祂會聽祈禱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因為深深疼我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赦免我失錯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6"/>
          <p:cNvSpPr>
            <a:spLocks noGrp="1"/>
          </p:cNvSpPr>
          <p:nvPr>
            <p:ph idx="1"/>
          </p:nvPr>
        </p:nvSpPr>
        <p:spPr>
          <a:xfrm>
            <a:off x="9906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心就真歡喜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祂溫柔叫細子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親像我及你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6"/>
          <p:cNvSpPr>
            <a:spLocks noGrp="1"/>
          </p:cNvSpPr>
          <p:nvPr>
            <p:ph idx="1"/>
          </p:nvPr>
        </p:nvSpPr>
        <p:spPr>
          <a:xfrm>
            <a:off x="990600" y="16002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6000" dirty="0" smtClean="0">
                <a:latin typeface="楷体" pitchFamily="49" charset="-122"/>
                <a:ea typeface="楷体" pitchFamily="49" charset="-122"/>
              </a:rPr>
              <a:t>3.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祂會牽我手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無論出入內外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攏得祂保守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6"/>
          <p:cNvSpPr>
            <a:spLocks noGrp="1"/>
          </p:cNvSpPr>
          <p:nvPr>
            <p:ph idx="1"/>
          </p:nvPr>
        </p:nvSpPr>
        <p:spPr>
          <a:xfrm>
            <a:off x="9906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心就真歡喜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祂溫柔叫細子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親像我及你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6"/>
          <p:cNvSpPr>
            <a:spLocks noGrp="1"/>
          </p:cNvSpPr>
          <p:nvPr>
            <p:ph idx="1"/>
          </p:nvPr>
        </p:nvSpPr>
        <p:spPr>
          <a:xfrm>
            <a:off x="990600" y="16764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6000" dirty="0" smtClean="0">
                <a:latin typeface="楷体" pitchFamily="49" charset="-122"/>
                <a:ea typeface="楷体" pitchFamily="49" charset="-122"/>
              </a:rPr>
              <a:t>4.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耶</a:t>
            </a: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穌作我朋友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暝日同作伴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教我關心別人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相幫助生活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6"/>
          <p:cNvSpPr>
            <a:spLocks noGrp="1"/>
          </p:cNvSpPr>
          <p:nvPr>
            <p:ph idx="1"/>
          </p:nvPr>
        </p:nvSpPr>
        <p:spPr>
          <a:xfrm>
            <a:off x="990600" y="1752600"/>
            <a:ext cx="7124700" cy="3877985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我來親近耶穌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心就真歡喜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祂溫柔叫細子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楷体" pitchFamily="49" charset="-122"/>
                <a:ea typeface="楷体" pitchFamily="49" charset="-122"/>
              </a:rPr>
              <a:t>親像我及你</a:t>
            </a:r>
            <a:endParaRPr lang="en-US" altLang="zh-TW" sz="60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681913" cy="9144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0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 charset="0"/>
              </a:rPr>
              <a:t>我來親近耶穌</a:t>
            </a:r>
            <a:endParaRPr kumimoji="0" lang="en-US" altLang="zh-TW" sz="5400" b="0" i="0" u="none" strike="noStrike" kern="1200" cap="none" spc="-150" normalizeH="0" baseline="0" noProof="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urple Template 1 Trebuchet">
  <a:themeElements>
    <a:clrScheme name="Purple Template-Template">
      <a:dk1>
        <a:srgbClr val="000000"/>
      </a:dk1>
      <a:lt1>
        <a:srgbClr val="FFFFFF"/>
      </a:lt1>
      <a:dk2>
        <a:srgbClr val="663474"/>
      </a:dk2>
      <a:lt2>
        <a:srgbClr val="DBB7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2681E6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C5FF7F-93B2-49BC-9CA7-D427703A43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1_Purple Template 1 Trebuchet</Template>
  <TotalTime>76</TotalTime>
  <Words>240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1_Purple Template 1 Trebuchet</vt:lpstr>
      <vt:lpstr>White with Courier font for code slides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請預備我們的心來敬拜 神 請將手機關閉</dc:title>
  <dc:creator>Chingsville</dc:creator>
  <cp:lastModifiedBy>STUPID</cp:lastModifiedBy>
  <cp:revision>19</cp:revision>
  <dcterms:created xsi:type="dcterms:W3CDTF">2015-02-07T13:24:58Z</dcterms:created>
  <dcterms:modified xsi:type="dcterms:W3CDTF">2016-10-20T21:53:52Z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TC102867729990</vt:lpwstr>
  </property>
</Properties>
</file>