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8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8/30/2016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8/30/2016 9:25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 xmlns:p14="http://schemas.microsoft.com/office/powerpoint/2010/main" val="1620307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8/30/2016 9:25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 xmlns:p14="http://schemas.microsoft.com/office/powerpoint/2010/main" val="3475574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8/30/2016 9:25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 xmlns:p14="http://schemas.microsoft.com/office/powerpoint/2010/main" val="3787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8/30/2016 9:25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 xmlns:p14="http://schemas.microsoft.com/office/powerpoint/2010/main" val="1632468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8/30/2016 9:25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 xmlns:p14="http://schemas.microsoft.com/office/powerpoint/2010/main" val="2870686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8/30/2016 9:25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 xmlns:p14="http://schemas.microsoft.com/office/powerpoint/2010/main" val="157786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8/30/2016 9:25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 xmlns:p14="http://schemas.microsoft.com/office/powerpoint/2010/main" val="770544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743200"/>
            <a:ext cx="7681913" cy="1523495"/>
          </a:xfrm>
        </p:spPr>
        <p:txBody>
          <a:bodyPr/>
          <a:lstStyle/>
          <a:p>
            <a:pPr algn="ctr"/>
            <a:r>
              <a:rPr lang="zh-TW" altLang="en-US" sz="6000" dirty="0" smtClean="0">
                <a:effectLst/>
                <a:latin typeface="楷体" panose="02010609060101010101" pitchFamily="49" charset="-122"/>
                <a:ea typeface="楷体" panose="02010609060101010101" pitchFamily="49" charset="-122"/>
              </a:rPr>
              <a:t>救主耶穌萬福本源</a:t>
            </a:r>
            <a:endParaRPr lang="zh-TW" altLang="en-US" sz="6000" dirty="0">
              <a:effectLst/>
              <a:latin typeface="楷体" panose="02010609060101010101" pitchFamily="49" charset="-122"/>
              <a:ea typeface="楷体" panose="02010609060101010101" pitchFamily="49" charset="-122"/>
            </a:endParaRPr>
          </a:p>
        </p:txBody>
      </p:sp>
      <p:sp>
        <p:nvSpPr>
          <p:cNvPr id="3" name="Subtitle 2"/>
          <p:cNvSpPr txBox="1">
            <a:spLocks/>
          </p:cNvSpPr>
          <p:nvPr/>
        </p:nvSpPr>
        <p:spPr>
          <a:xfrm>
            <a:off x="381000" y="4953000"/>
            <a:ext cx="8382000" cy="899386"/>
          </a:xfrm>
          <a:prstGeom prst="rect">
            <a:avLst/>
          </a:prstGeom>
        </p:spPr>
        <p:txBody>
          <a:bodyPr/>
          <a:lstStyle/>
          <a:p>
            <a:pPr marL="0" marR="0" lvl="0" indent="0" algn="ctr" defTabSz="914363" rtl="0" eaLnBrk="1" fontAlgn="auto" latinLnBrk="0" hangingPunct="1">
              <a:lnSpc>
                <a:spcPct val="90000"/>
              </a:lnSpc>
              <a:spcBef>
                <a:spcPct val="20000"/>
              </a:spcBef>
              <a:spcAft>
                <a:spcPts val="0"/>
              </a:spcAft>
              <a:buClrTx/>
              <a:buSzTx/>
              <a:buFontTx/>
              <a:buNone/>
              <a:tabLst/>
              <a:defRPr/>
            </a:pPr>
            <a:r>
              <a:rPr kumimoji="0" lang="zh-TW" altLang="en-US" sz="5400" b="0" i="0" u="none" strike="noStrike" kern="1200" cap="none" spc="0" normalizeH="0" baseline="0" noProof="0" dirty="0" smtClean="0">
                <a:ln>
                  <a:noFill/>
                </a:ln>
                <a:solidFill>
                  <a:schemeClr val="tx1"/>
                </a:solidFill>
                <a:effectLst/>
                <a:uLnTx/>
                <a:uFillTx/>
                <a:latin typeface="楷体" panose="02010609060101010101" pitchFamily="49" charset="-122"/>
                <a:ea typeface="楷体" panose="02010609060101010101" pitchFamily="49" charset="-122"/>
                <a:cs typeface="+mn-cs"/>
              </a:rPr>
              <a:t>聖詩 </a:t>
            </a:r>
            <a:r>
              <a:rPr kumimoji="0" lang="en-US" altLang="zh-TW" sz="5400" b="0" i="0" u="none" strike="noStrike" kern="1200" cap="none" spc="0" normalizeH="0" baseline="0" noProof="0" dirty="0" smtClean="0">
                <a:ln>
                  <a:noFill/>
                </a:ln>
                <a:solidFill>
                  <a:schemeClr val="tx1"/>
                </a:solidFill>
                <a:effectLst/>
                <a:uLnTx/>
                <a:uFillTx/>
                <a:latin typeface="楷体" panose="02010609060101010101" pitchFamily="49" charset="-122"/>
                <a:ea typeface="楷体" panose="02010609060101010101" pitchFamily="49" charset="-122"/>
                <a:cs typeface="+mn-cs"/>
              </a:rPr>
              <a:t>581</a:t>
            </a:r>
          </a:p>
          <a:p>
            <a:pPr marL="0" marR="0" lvl="0" indent="0" algn="ctr" defTabSz="914363" rtl="0" eaLnBrk="1" fontAlgn="auto" latinLnBrk="0" hangingPunct="1">
              <a:lnSpc>
                <a:spcPct val="90000"/>
              </a:lnSpc>
              <a:spcBef>
                <a:spcPct val="20000"/>
              </a:spcBef>
              <a:spcAft>
                <a:spcPts val="0"/>
              </a:spcAft>
              <a:buClrTx/>
              <a:buSzTx/>
              <a:buFontTx/>
              <a:buNone/>
              <a:tabLst/>
              <a:defRPr/>
            </a:pPr>
            <a:endParaRPr kumimoji="0" lang="zh-TW" altLang="en-US" sz="5400" b="0" i="0" u="none"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救主耶穌萬福本源</a:t>
            </a:r>
          </a:p>
        </p:txBody>
      </p:sp>
      <p:sp>
        <p:nvSpPr>
          <p:cNvPr id="3" name="Subtitle 2"/>
          <p:cNvSpPr>
            <a:spLocks noGrp="1"/>
          </p:cNvSpPr>
          <p:nvPr>
            <p:ph type="body" sz="quarter" idx="10"/>
          </p:nvPr>
        </p:nvSpPr>
        <p:spPr>
          <a:xfrm>
            <a:off x="381000" y="1676400"/>
            <a:ext cx="8382000" cy="3323987"/>
          </a:xfrm>
        </p:spPr>
        <p:txBody>
          <a:bodyPr/>
          <a:lstStyle/>
          <a:p>
            <a:pPr algn="ctr">
              <a:spcBef>
                <a:spcPct val="0"/>
              </a:spcBef>
              <a:buNone/>
            </a:pPr>
            <a:r>
              <a:rPr lang="en-US" altLang="zh-TW" sz="6000" b="1" dirty="0" smtClean="0">
                <a:latin typeface="楷体" pitchFamily="49" charset="-122"/>
                <a:ea typeface="楷体" pitchFamily="49" charset="-122"/>
              </a:rPr>
              <a:t>1 </a:t>
            </a:r>
            <a:r>
              <a:rPr lang="zh-TW" altLang="en-US" sz="6000" b="1" dirty="0" smtClean="0">
                <a:latin typeface="楷体" pitchFamily="49" charset="-122"/>
                <a:ea typeface="楷体" pitchFamily="49" charset="-122"/>
              </a:rPr>
              <a:t>救主耶穌萬福本源</a:t>
            </a:r>
          </a:p>
          <a:p>
            <a:pPr algn="ctr">
              <a:spcBef>
                <a:spcPct val="0"/>
              </a:spcBef>
              <a:buNone/>
            </a:pPr>
            <a:r>
              <a:rPr lang="zh-TW" altLang="en-US" sz="6000" b="1" dirty="0" smtClean="0">
                <a:latin typeface="楷体" pitchFamily="49" charset="-122"/>
                <a:ea typeface="楷体" pitchFamily="49" charset="-122"/>
              </a:rPr>
              <a:t>懇求俯落聽稱讚</a:t>
            </a:r>
          </a:p>
          <a:p>
            <a:pPr algn="ctr">
              <a:spcBef>
                <a:spcPct val="0"/>
              </a:spcBef>
              <a:buNone/>
            </a:pPr>
            <a:r>
              <a:rPr lang="zh-TW" altLang="en-US" sz="6000" b="1" dirty="0" smtClean="0">
                <a:latin typeface="楷体" pitchFamily="49" charset="-122"/>
                <a:ea typeface="楷体" pitchFamily="49" charset="-122"/>
              </a:rPr>
              <a:t>  主賜恩惠未曾停止</a:t>
            </a:r>
          </a:p>
          <a:p>
            <a:pPr algn="ctr">
              <a:spcBef>
                <a:spcPct val="0"/>
              </a:spcBef>
              <a:buNone/>
            </a:pPr>
            <a:r>
              <a:rPr lang="zh-TW" altLang="en-US" sz="6000" b="1" dirty="0" smtClean="0">
                <a:latin typeface="楷体" pitchFamily="49" charset="-122"/>
                <a:ea typeface="楷体" pitchFamily="49" charset="-122"/>
              </a:rPr>
              <a:t>大聲吟詩來讚美</a:t>
            </a:r>
            <a:endParaRPr lang="zh-TW" altLang="en-US" sz="6000" b="1" dirty="0">
              <a:latin typeface="楷体" pitchFamily="49" charset="-122"/>
              <a:ea typeface="楷体" pitchFamily="49" charset="-122"/>
            </a:endParaRPr>
          </a:p>
        </p:txBody>
      </p:sp>
    </p:spTree>
    <p:extLst>
      <p:ext uri="{BB962C8B-B14F-4D97-AF65-F5344CB8AC3E}">
        <p14:creationId xmlns="" xmlns:p14="http://schemas.microsoft.com/office/powerpoint/2010/main" val="114538672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救主耶穌萬福本源</a:t>
            </a:r>
          </a:p>
        </p:txBody>
      </p:sp>
      <p:sp>
        <p:nvSpPr>
          <p:cNvPr id="3" name="Subtitle 2"/>
          <p:cNvSpPr>
            <a:spLocks noGrp="1"/>
          </p:cNvSpPr>
          <p:nvPr>
            <p:ph type="body" sz="quarter" idx="10"/>
          </p:nvPr>
        </p:nvSpPr>
        <p:spPr>
          <a:xfrm>
            <a:off x="381000" y="1905000"/>
            <a:ext cx="8077200" cy="3323987"/>
          </a:xfrm>
        </p:spPr>
        <p:txBody>
          <a:bodyPr/>
          <a:lstStyle/>
          <a:p>
            <a:pPr algn="ctr">
              <a:spcBef>
                <a:spcPct val="0"/>
              </a:spcBef>
              <a:buNone/>
            </a:pPr>
            <a:r>
              <a:rPr lang="zh-TW" altLang="en-US" sz="6000" b="1" dirty="0" smtClean="0">
                <a:latin typeface="楷体" pitchFamily="49" charset="-122"/>
                <a:ea typeface="楷体" pitchFamily="49" charset="-122"/>
              </a:rPr>
              <a:t> </a:t>
            </a:r>
            <a:r>
              <a:rPr lang="en-US" altLang="zh-TW" sz="6000" b="1" dirty="0" smtClean="0">
                <a:latin typeface="楷体" pitchFamily="49" charset="-122"/>
                <a:ea typeface="楷体" pitchFamily="49" charset="-122"/>
              </a:rPr>
              <a:t>	 </a:t>
            </a:r>
            <a:r>
              <a:rPr lang="zh-TW" altLang="en-US" sz="6000" b="1" dirty="0" smtClean="0">
                <a:latin typeface="楷体" pitchFamily="49" charset="-122"/>
                <a:ea typeface="楷体" pitchFamily="49" charset="-122"/>
              </a:rPr>
              <a:t>熱心謳咾攏無時停</a:t>
            </a:r>
          </a:p>
          <a:p>
            <a:pPr algn="ctr">
              <a:spcBef>
                <a:spcPct val="0"/>
              </a:spcBef>
              <a:buNone/>
            </a:pPr>
            <a:r>
              <a:rPr lang="zh-TW" altLang="en-US" sz="6000" b="1" dirty="0" smtClean="0">
                <a:latin typeface="楷体" pitchFamily="49" charset="-122"/>
                <a:ea typeface="楷体" pitchFamily="49" charset="-122"/>
              </a:rPr>
              <a:t>和諧聲音透天庭</a:t>
            </a:r>
          </a:p>
          <a:p>
            <a:pPr algn="ctr">
              <a:spcBef>
                <a:spcPct val="0"/>
              </a:spcBef>
              <a:buNone/>
            </a:pPr>
            <a:r>
              <a:rPr lang="zh-TW" altLang="en-US" sz="6000" b="1" dirty="0" smtClean="0">
                <a:latin typeface="楷体" pitchFamily="49" charset="-122"/>
                <a:ea typeface="楷体" pitchFamily="49" charset="-122"/>
              </a:rPr>
              <a:t>  上帝疼痛恩惠極大</a:t>
            </a:r>
          </a:p>
          <a:p>
            <a:pPr algn="ctr">
              <a:spcBef>
                <a:spcPct val="0"/>
              </a:spcBef>
              <a:buNone/>
            </a:pPr>
            <a:r>
              <a:rPr lang="zh-TW" altLang="en-US" sz="6000" b="1" dirty="0" smtClean="0">
                <a:latin typeface="楷体" pitchFamily="49" charset="-122"/>
                <a:ea typeface="楷体" pitchFamily="49" charset="-122"/>
              </a:rPr>
              <a:t>應該感謝攏無息</a:t>
            </a:r>
            <a:endParaRPr lang="zh-TW" altLang="en-US" sz="6000" b="1" dirty="0">
              <a:latin typeface="楷体" pitchFamily="49" charset="-122"/>
              <a:ea typeface="楷体" pitchFamily="49" charset="-122"/>
            </a:endParaRPr>
          </a:p>
        </p:txBody>
      </p:sp>
    </p:spTree>
    <p:extLst>
      <p:ext uri="{BB962C8B-B14F-4D97-AF65-F5344CB8AC3E}">
        <p14:creationId xmlns="" xmlns:p14="http://schemas.microsoft.com/office/powerpoint/2010/main" val="109779691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救主耶穌萬福本源</a:t>
            </a:r>
          </a:p>
        </p:txBody>
      </p:sp>
      <p:sp>
        <p:nvSpPr>
          <p:cNvPr id="3" name="Subtitle 2"/>
          <p:cNvSpPr>
            <a:spLocks noGrp="1"/>
          </p:cNvSpPr>
          <p:nvPr>
            <p:ph type="body" sz="quarter" idx="10"/>
          </p:nvPr>
        </p:nvSpPr>
        <p:spPr>
          <a:xfrm>
            <a:off x="1066800" y="1905000"/>
            <a:ext cx="7696200" cy="3323987"/>
          </a:xfrm>
        </p:spPr>
        <p:txBody>
          <a:bodyPr/>
          <a:lstStyle/>
          <a:p>
            <a:pPr>
              <a:spcBef>
                <a:spcPct val="0"/>
              </a:spcBef>
              <a:buNone/>
            </a:pPr>
            <a:r>
              <a:rPr lang="en-US" altLang="zh-TW" sz="6000" b="1" dirty="0" smtClean="0">
                <a:latin typeface="楷体" pitchFamily="49" charset="-122"/>
                <a:ea typeface="楷体" pitchFamily="49" charset="-122"/>
              </a:rPr>
              <a:t>2 </a:t>
            </a:r>
            <a:r>
              <a:rPr lang="zh-TW" altLang="en-US" sz="6000" b="1" dirty="0" smtClean="0">
                <a:latin typeface="楷体" pitchFamily="49" charset="-122"/>
                <a:ea typeface="楷体" pitchFamily="49" charset="-122"/>
              </a:rPr>
              <a:t>時時刻刻記念主恩</a:t>
            </a:r>
          </a:p>
          <a:p>
            <a:pPr>
              <a:spcBef>
                <a:spcPct val="0"/>
              </a:spcBef>
              <a:buNone/>
            </a:pPr>
            <a:r>
              <a:rPr lang="zh-TW" altLang="en-US" sz="6000" b="1" dirty="0" smtClean="0">
                <a:latin typeface="楷体" pitchFamily="49" charset="-122"/>
                <a:ea typeface="楷体" pitchFamily="49" charset="-122"/>
              </a:rPr>
              <a:t>  做主路用愈殷勤</a:t>
            </a:r>
          </a:p>
          <a:p>
            <a:pPr>
              <a:spcBef>
                <a:spcPct val="0"/>
              </a:spcBef>
              <a:buNone/>
            </a:pPr>
            <a:r>
              <a:rPr lang="zh-TW" altLang="en-US" sz="6000" b="1" dirty="0" smtClean="0">
                <a:latin typeface="楷体" pitchFamily="49" charset="-122"/>
                <a:ea typeface="楷体" pitchFamily="49" charset="-122"/>
              </a:rPr>
              <a:t>  受主保守直到現今</a:t>
            </a:r>
          </a:p>
          <a:p>
            <a:pPr>
              <a:spcBef>
                <a:spcPct val="0"/>
              </a:spcBef>
              <a:buNone/>
            </a:pPr>
            <a:r>
              <a:rPr lang="zh-TW" altLang="en-US" sz="6000" b="1" dirty="0" smtClean="0">
                <a:latin typeface="楷体" pitchFamily="49" charset="-122"/>
                <a:ea typeface="楷体" pitchFamily="49" charset="-122"/>
              </a:rPr>
              <a:t>  願我會聽主聲音</a:t>
            </a:r>
            <a:endParaRPr lang="zh-TW" altLang="en-US" sz="6000" b="1" dirty="0">
              <a:latin typeface="楷体" pitchFamily="49" charset="-122"/>
              <a:ea typeface="楷体" pitchFamily="49" charset="-122"/>
            </a:endParaRPr>
          </a:p>
        </p:txBody>
      </p:sp>
    </p:spTree>
    <p:extLst>
      <p:ext uri="{BB962C8B-B14F-4D97-AF65-F5344CB8AC3E}">
        <p14:creationId xmlns="" xmlns:p14="http://schemas.microsoft.com/office/powerpoint/2010/main" val="230811658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救主耶穌萬福本源</a:t>
            </a:r>
          </a:p>
        </p:txBody>
      </p:sp>
      <p:sp>
        <p:nvSpPr>
          <p:cNvPr id="3" name="Subtitle 2"/>
          <p:cNvSpPr>
            <a:spLocks noGrp="1"/>
          </p:cNvSpPr>
          <p:nvPr>
            <p:ph type="body" sz="quarter" idx="10"/>
          </p:nvPr>
        </p:nvSpPr>
        <p:spPr>
          <a:xfrm>
            <a:off x="1600200" y="1905000"/>
            <a:ext cx="7162800" cy="3323987"/>
          </a:xfrm>
        </p:spPr>
        <p:txBody>
          <a:bodyPr/>
          <a:lstStyle/>
          <a:p>
            <a:pPr>
              <a:spcBef>
                <a:spcPct val="0"/>
              </a:spcBef>
              <a:buNone/>
            </a:pPr>
            <a:r>
              <a:rPr lang="zh-TW" altLang="en-US" sz="6000" b="1" dirty="0" smtClean="0">
                <a:latin typeface="楷体" pitchFamily="49" charset="-122"/>
                <a:ea typeface="楷体" pitchFamily="49" charset="-122"/>
              </a:rPr>
              <a:t>我若行到危險路途</a:t>
            </a:r>
          </a:p>
          <a:p>
            <a:pPr>
              <a:spcBef>
                <a:spcPct val="0"/>
              </a:spcBef>
              <a:buNone/>
            </a:pPr>
            <a:r>
              <a:rPr lang="zh-TW" altLang="en-US" sz="6000" b="1" dirty="0" smtClean="0">
                <a:latin typeface="楷体" pitchFamily="49" charset="-122"/>
                <a:ea typeface="楷体" pitchFamily="49" charset="-122"/>
              </a:rPr>
              <a:t>耶穌引導行正路</a:t>
            </a:r>
          </a:p>
          <a:p>
            <a:pPr>
              <a:spcBef>
                <a:spcPct val="0"/>
              </a:spcBef>
              <a:buNone/>
            </a:pPr>
            <a:r>
              <a:rPr lang="zh-TW" altLang="en-US" sz="6000" b="1" dirty="0" smtClean="0">
                <a:latin typeface="楷体" pitchFamily="49" charset="-122"/>
                <a:ea typeface="楷体" pitchFamily="49" charset="-122"/>
              </a:rPr>
              <a:t>主流寶血救我心靈</a:t>
            </a:r>
          </a:p>
          <a:p>
            <a:pPr>
              <a:spcBef>
                <a:spcPct val="0"/>
              </a:spcBef>
              <a:buNone/>
            </a:pPr>
            <a:r>
              <a:rPr lang="zh-TW" altLang="en-US" sz="6000" b="1" dirty="0" smtClean="0">
                <a:latin typeface="楷体" pitchFamily="49" charset="-122"/>
                <a:ea typeface="楷体" pitchFamily="49" charset="-122"/>
              </a:rPr>
              <a:t>救贖導我到天庭</a:t>
            </a:r>
            <a:endParaRPr lang="zh-TW" altLang="en-US" sz="6000" b="1" dirty="0">
              <a:latin typeface="楷体" pitchFamily="49" charset="-122"/>
              <a:ea typeface="楷体" pitchFamily="49" charset="-122"/>
            </a:endParaRPr>
          </a:p>
        </p:txBody>
      </p:sp>
    </p:spTree>
    <p:extLst>
      <p:ext uri="{BB962C8B-B14F-4D97-AF65-F5344CB8AC3E}">
        <p14:creationId xmlns="" xmlns:p14="http://schemas.microsoft.com/office/powerpoint/2010/main" val="351509820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救主耶穌萬福本源</a:t>
            </a:r>
          </a:p>
        </p:txBody>
      </p:sp>
      <p:sp>
        <p:nvSpPr>
          <p:cNvPr id="3" name="Subtitle 2"/>
          <p:cNvSpPr>
            <a:spLocks noGrp="1"/>
          </p:cNvSpPr>
          <p:nvPr>
            <p:ph type="body" sz="quarter" idx="10"/>
          </p:nvPr>
        </p:nvSpPr>
        <p:spPr>
          <a:xfrm>
            <a:off x="1066800" y="1905000"/>
            <a:ext cx="7696200" cy="3323987"/>
          </a:xfrm>
        </p:spPr>
        <p:txBody>
          <a:bodyPr/>
          <a:lstStyle/>
          <a:p>
            <a:pPr>
              <a:spcBef>
                <a:spcPct val="0"/>
              </a:spcBef>
              <a:buNone/>
            </a:pPr>
            <a:r>
              <a:rPr lang="en-US" altLang="zh-TW" sz="6000" b="1" dirty="0" smtClean="0">
                <a:latin typeface="楷体" pitchFamily="49" charset="-122"/>
                <a:ea typeface="楷体" pitchFamily="49" charset="-122"/>
              </a:rPr>
              <a:t>3 </a:t>
            </a:r>
            <a:r>
              <a:rPr lang="zh-TW" altLang="en-US" sz="6000" b="1" dirty="0" smtClean="0">
                <a:latin typeface="楷体" pitchFamily="49" charset="-122"/>
                <a:ea typeface="楷体" pitchFamily="49" charset="-122"/>
              </a:rPr>
              <a:t>我受恩愛極大極深</a:t>
            </a:r>
          </a:p>
          <a:p>
            <a:pPr>
              <a:spcBef>
                <a:spcPct val="0"/>
              </a:spcBef>
              <a:buNone/>
            </a:pPr>
            <a:r>
              <a:rPr lang="zh-TW" altLang="en-US" sz="6000" b="1" dirty="0" smtClean="0">
                <a:latin typeface="楷体" pitchFamily="49" charset="-122"/>
                <a:ea typeface="楷体" pitchFamily="49" charset="-122"/>
              </a:rPr>
              <a:t>  冥及日催迫我心</a:t>
            </a:r>
          </a:p>
          <a:p>
            <a:pPr>
              <a:spcBef>
                <a:spcPct val="0"/>
              </a:spcBef>
              <a:buNone/>
            </a:pPr>
            <a:r>
              <a:rPr lang="zh-TW" altLang="en-US" sz="6000" b="1" dirty="0" smtClean="0">
                <a:latin typeface="楷体" pitchFamily="49" charset="-122"/>
                <a:ea typeface="楷体" pitchFamily="49" charset="-122"/>
              </a:rPr>
              <a:t>  對今以後助我心正</a:t>
            </a:r>
          </a:p>
          <a:p>
            <a:pPr>
              <a:spcBef>
                <a:spcPct val="0"/>
              </a:spcBef>
              <a:buNone/>
            </a:pPr>
            <a:r>
              <a:rPr lang="zh-TW" altLang="en-US" sz="6000" b="1" dirty="0" smtClean="0">
                <a:latin typeface="楷体" pitchFamily="49" charset="-122"/>
                <a:ea typeface="楷体" pitchFamily="49" charset="-122"/>
              </a:rPr>
              <a:t>  一心疼主守誡命</a:t>
            </a:r>
            <a:endParaRPr lang="zh-TW" altLang="en-US" sz="6000" dirty="0">
              <a:latin typeface="楷体" pitchFamily="49" charset="-122"/>
              <a:ea typeface="楷体" pitchFamily="49" charset="-122"/>
            </a:endParaRPr>
          </a:p>
        </p:txBody>
      </p:sp>
    </p:spTree>
    <p:extLst>
      <p:ext uri="{BB962C8B-B14F-4D97-AF65-F5344CB8AC3E}">
        <p14:creationId xmlns="" xmlns:p14="http://schemas.microsoft.com/office/powerpoint/2010/main" val="102521489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救主耶穌萬福本源</a:t>
            </a:r>
          </a:p>
        </p:txBody>
      </p:sp>
      <p:sp>
        <p:nvSpPr>
          <p:cNvPr id="3" name="Subtitle 2"/>
          <p:cNvSpPr>
            <a:spLocks noGrp="1"/>
          </p:cNvSpPr>
          <p:nvPr>
            <p:ph type="body" sz="quarter" idx="10"/>
          </p:nvPr>
        </p:nvSpPr>
        <p:spPr>
          <a:xfrm>
            <a:off x="1447800" y="1905000"/>
            <a:ext cx="7315200" cy="3323987"/>
          </a:xfrm>
        </p:spPr>
        <p:txBody>
          <a:bodyPr/>
          <a:lstStyle/>
          <a:p>
            <a:pPr>
              <a:spcBef>
                <a:spcPct val="0"/>
              </a:spcBef>
              <a:buNone/>
            </a:pPr>
            <a:r>
              <a:rPr lang="zh-TW" altLang="en-US" sz="6000" b="1" dirty="0" smtClean="0">
                <a:latin typeface="楷体" pitchFamily="49" charset="-122"/>
                <a:ea typeface="楷体" pitchFamily="49" charset="-122"/>
              </a:rPr>
              <a:t>離開失迷烏暗交界</a:t>
            </a:r>
          </a:p>
          <a:p>
            <a:pPr>
              <a:spcBef>
                <a:spcPct val="0"/>
              </a:spcBef>
              <a:buNone/>
            </a:pPr>
            <a:r>
              <a:rPr lang="zh-TW" altLang="en-US" sz="6000" b="1" dirty="0" smtClean="0">
                <a:latin typeface="楷体" pitchFamily="49" charset="-122"/>
                <a:ea typeface="楷体" pitchFamily="49" charset="-122"/>
              </a:rPr>
              <a:t>入佇光明得豎在</a:t>
            </a:r>
          </a:p>
          <a:p>
            <a:pPr>
              <a:spcBef>
                <a:spcPct val="0"/>
              </a:spcBef>
              <a:buNone/>
            </a:pPr>
            <a:r>
              <a:rPr lang="zh-TW" altLang="en-US" sz="6000" b="1" dirty="0" smtClean="0">
                <a:latin typeface="楷体" pitchFamily="49" charset="-122"/>
                <a:ea typeface="楷体" pitchFamily="49" charset="-122"/>
              </a:rPr>
              <a:t>懇求我主認我的名</a:t>
            </a:r>
          </a:p>
          <a:p>
            <a:pPr>
              <a:spcBef>
                <a:spcPct val="0"/>
              </a:spcBef>
              <a:buNone/>
            </a:pPr>
            <a:r>
              <a:rPr lang="zh-TW" altLang="en-US" sz="6000" b="1" dirty="0" smtClean="0">
                <a:latin typeface="楷体" pitchFamily="49" charset="-122"/>
                <a:ea typeface="楷体" pitchFamily="49" charset="-122"/>
              </a:rPr>
              <a:t>與主永站於聖城</a:t>
            </a:r>
            <a:endParaRPr lang="zh-TW" altLang="en-US" sz="6000" dirty="0">
              <a:latin typeface="楷体" pitchFamily="49" charset="-122"/>
              <a:ea typeface="楷体" pitchFamily="49" charset="-122"/>
            </a:endParaRPr>
          </a:p>
        </p:txBody>
      </p:sp>
    </p:spTree>
    <p:extLst>
      <p:ext uri="{BB962C8B-B14F-4D97-AF65-F5344CB8AC3E}">
        <p14:creationId xmlns="" xmlns:p14="http://schemas.microsoft.com/office/powerpoint/2010/main" val="61751549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99</TotalTime>
  <Words>934</Words>
  <Application>Microsoft Office PowerPoint</Application>
  <PresentationFormat>On-screen Show (4:3)</PresentationFormat>
  <Paragraphs>60</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救主耶穌萬福本源</vt:lpstr>
      <vt:lpstr>救主耶穌萬福本源</vt:lpstr>
      <vt:lpstr>救主耶穌萬福本源</vt:lpstr>
      <vt:lpstr>救主耶穌萬福本源</vt:lpstr>
      <vt:lpstr>救主耶穌萬福本源</vt:lpstr>
      <vt:lpstr>救主耶穌萬福本源</vt:lpstr>
      <vt:lpstr>救主耶穌萬福本源</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19</cp:revision>
  <dcterms:created xsi:type="dcterms:W3CDTF">2015-02-07T13:24:58Z</dcterms:created>
  <dcterms:modified xsi:type="dcterms:W3CDTF">2016-08-31T01:26:11Z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