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4" r:id="rId8"/>
    <p:sldId id="26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91016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720656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89681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914717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53707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我心大歡喜，主惦身邊</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我心大歡喜，主惦身邊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心大歡</a:t>
            </a:r>
            <a:r>
              <a:rPr lang="zh-TW" altLang="en-US" sz="5400" dirty="0" smtClean="0">
                <a:latin typeface="楷体" panose="02010609060101010101" pitchFamily="49" charset="-122"/>
                <a:ea typeface="楷体" panose="02010609060101010101" pitchFamily="49" charset="-122"/>
              </a:rPr>
              <a:t>喜 主</a:t>
            </a:r>
            <a:r>
              <a:rPr lang="zh-TW" altLang="en-US" sz="5400" dirty="0">
                <a:latin typeface="楷体" panose="02010609060101010101" pitchFamily="49" charset="-122"/>
                <a:ea typeface="楷体" panose="02010609060101010101" pitchFamily="49" charset="-122"/>
              </a:rPr>
              <a:t>惦</a:t>
            </a:r>
            <a:r>
              <a:rPr lang="zh-TW" altLang="en-US" sz="5400" dirty="0" smtClean="0">
                <a:latin typeface="楷体" panose="02010609060101010101" pitchFamily="49" charset="-122"/>
                <a:ea typeface="楷体" panose="02010609060101010101" pitchFamily="49" charset="-122"/>
              </a:rPr>
              <a:t>身邊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雖</a:t>
            </a:r>
            <a:r>
              <a:rPr lang="zh-TW" altLang="en-US" sz="5400" dirty="0">
                <a:latin typeface="楷体" panose="02010609060101010101" pitchFamily="49" charset="-122"/>
                <a:ea typeface="楷体" panose="02010609060101010101" pitchFamily="49" charset="-122"/>
              </a:rPr>
              <a:t>然佇世</a:t>
            </a:r>
            <a:r>
              <a:rPr lang="zh-TW" altLang="en-US" sz="5400" dirty="0" smtClean="0">
                <a:latin typeface="楷体" panose="02010609060101010101" pitchFamily="49" charset="-122"/>
                <a:ea typeface="楷体" panose="02010609060101010101" pitchFamily="49" charset="-122"/>
              </a:rPr>
              <a:t>界 若</a:t>
            </a:r>
            <a:r>
              <a:rPr lang="zh-TW" altLang="en-US" sz="5400" dirty="0">
                <a:latin typeface="楷体" panose="02010609060101010101" pitchFamily="49" charset="-122"/>
                <a:ea typeface="楷体" panose="02010609060101010101" pitchFamily="49" charset="-122"/>
              </a:rPr>
              <a:t>準佇</a:t>
            </a:r>
            <a:r>
              <a:rPr lang="zh-TW" altLang="en-US" sz="5400" dirty="0" smtClean="0">
                <a:latin typeface="楷体" panose="02010609060101010101" pitchFamily="49" charset="-122"/>
                <a:ea typeface="楷体" panose="02010609060101010101" pitchFamily="49" charset="-122"/>
              </a:rPr>
              <a:t>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做</a:t>
            </a:r>
            <a:r>
              <a:rPr lang="zh-TW" altLang="en-US" sz="5400" dirty="0">
                <a:latin typeface="楷体" panose="02010609060101010101" pitchFamily="49" charset="-122"/>
                <a:ea typeface="楷体" panose="02010609060101010101" pitchFamily="49" charset="-122"/>
              </a:rPr>
              <a:t>上帝後</a:t>
            </a:r>
            <a:r>
              <a:rPr lang="zh-TW" altLang="en-US" sz="5400" dirty="0" smtClean="0">
                <a:latin typeface="楷体" panose="02010609060101010101" pitchFamily="49" charset="-122"/>
                <a:ea typeface="楷体" panose="02010609060101010101" pitchFamily="49" charset="-122"/>
              </a:rPr>
              <a:t>嗣滿</a:t>
            </a:r>
            <a:r>
              <a:rPr lang="zh-TW" altLang="en-US" sz="5400" dirty="0">
                <a:latin typeface="楷体" panose="02010609060101010101" pitchFamily="49" charset="-122"/>
                <a:ea typeface="楷体" panose="02010609060101010101" pitchFamily="49" charset="-122"/>
              </a:rPr>
              <a:t>心歡</a:t>
            </a:r>
            <a:r>
              <a:rPr lang="zh-TW" altLang="en-US" sz="5400" dirty="0" smtClean="0">
                <a:latin typeface="楷体" panose="02010609060101010101" pitchFamily="49" charset="-122"/>
                <a:ea typeface="楷体" panose="02010609060101010101" pitchFamily="49" charset="-122"/>
              </a:rPr>
              <a:t>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救</a:t>
            </a:r>
            <a:r>
              <a:rPr lang="zh-TW" altLang="en-US" sz="5400" dirty="0">
                <a:latin typeface="楷体" panose="02010609060101010101" pitchFamily="49" charset="-122"/>
                <a:ea typeface="楷体" panose="02010609060101010101" pitchFamily="49" charset="-122"/>
              </a:rPr>
              <a:t>主用寶</a:t>
            </a:r>
            <a:r>
              <a:rPr lang="zh-TW" altLang="en-US" sz="5400" dirty="0" smtClean="0">
                <a:latin typeface="楷体" panose="02010609060101010101" pitchFamily="49" charset="-122"/>
                <a:ea typeface="楷体" panose="02010609060101010101" pitchFamily="49" charset="-122"/>
              </a:rPr>
              <a:t>血洗</a:t>
            </a:r>
            <a:r>
              <a:rPr lang="zh-TW" altLang="en-US" sz="5400" dirty="0">
                <a:latin typeface="楷体" panose="02010609060101010101" pitchFamily="49" charset="-122"/>
                <a:ea typeface="楷体" panose="02010609060101010101" pitchFamily="49" charset="-122"/>
              </a:rPr>
              <a:t>我清氣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我心大歡喜，主惦身邊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今我</a:t>
            </a:r>
            <a:r>
              <a:rPr lang="zh-TW" altLang="en-US" sz="5400" dirty="0" smtClean="0">
                <a:latin typeface="楷体" panose="02010609060101010101" pitchFamily="49" charset="-122"/>
                <a:ea typeface="楷体" panose="02010609060101010101" pitchFamily="49" charset="-122"/>
              </a:rPr>
              <a:t>愛報揚 暝</a:t>
            </a:r>
            <a:r>
              <a:rPr lang="zh-TW" altLang="en-US" sz="5400" dirty="0">
                <a:latin typeface="楷体" panose="02010609060101010101" pitchFamily="49" charset="-122"/>
                <a:ea typeface="楷体" panose="02010609060101010101" pitchFamily="49" charset="-122"/>
              </a:rPr>
              <a:t>日謳</a:t>
            </a:r>
            <a:r>
              <a:rPr lang="zh-TW" altLang="en-US" sz="5400" dirty="0" smtClean="0">
                <a:latin typeface="楷体" panose="02010609060101010101" pitchFamily="49" charset="-122"/>
                <a:ea typeface="楷体" panose="02010609060101010101" pitchFamily="49" charset="-122"/>
              </a:rPr>
              <a:t>咾</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我主耶穌贖罪功</a:t>
            </a:r>
            <a:r>
              <a:rPr lang="zh-TW" altLang="en-US" sz="5400" dirty="0" smtClean="0">
                <a:latin typeface="楷体" panose="02010609060101010101" pitchFamily="49" charset="-122"/>
                <a:ea typeface="楷体" panose="02010609060101010101" pitchFamily="49" charset="-122"/>
              </a:rPr>
              <a:t>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今</a:t>
            </a:r>
            <a:r>
              <a:rPr lang="zh-TW" altLang="en-US" sz="5400" dirty="0">
                <a:latin typeface="楷体" panose="02010609060101010101" pitchFamily="49" charset="-122"/>
                <a:ea typeface="楷体" panose="02010609060101010101" pitchFamily="49" charset="-122"/>
              </a:rPr>
              <a:t>我</a:t>
            </a:r>
            <a:r>
              <a:rPr lang="zh-TW" altLang="en-US" sz="5400" dirty="0" smtClean="0">
                <a:latin typeface="楷体" panose="02010609060101010101" pitchFamily="49" charset="-122"/>
                <a:ea typeface="楷体" panose="02010609060101010101" pitchFamily="49" charset="-122"/>
              </a:rPr>
              <a:t>愛報揚 暝</a:t>
            </a:r>
            <a:r>
              <a:rPr lang="zh-TW" altLang="en-US" sz="5400" dirty="0">
                <a:latin typeface="楷体" panose="02010609060101010101" pitchFamily="49" charset="-122"/>
                <a:ea typeface="楷体" panose="02010609060101010101" pitchFamily="49" charset="-122"/>
              </a:rPr>
              <a:t>日謳</a:t>
            </a:r>
            <a:r>
              <a:rPr lang="zh-TW" altLang="en-US" sz="5400" dirty="0" smtClean="0">
                <a:latin typeface="楷体" panose="02010609060101010101" pitchFamily="49" charset="-122"/>
                <a:ea typeface="楷体" panose="02010609060101010101" pitchFamily="49" charset="-122"/>
              </a:rPr>
              <a:t>咾</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我主耶穌贖罪功勞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746674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我心大歡喜，主惦身邊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虔</a:t>
            </a:r>
            <a:r>
              <a:rPr lang="zh-TW" altLang="en-US" sz="5400" dirty="0">
                <a:latin typeface="楷体" panose="02010609060101010101" pitchFamily="49" charset="-122"/>
                <a:ea typeface="楷体" panose="02010609060101010101" pitchFamily="49" charset="-122"/>
              </a:rPr>
              <a:t>誠來順</a:t>
            </a:r>
            <a:r>
              <a:rPr lang="zh-TW" altLang="en-US" sz="5400" dirty="0" smtClean="0">
                <a:latin typeface="楷体" panose="02010609060101010101" pitchFamily="49" charset="-122"/>
                <a:ea typeface="楷体" panose="02010609060101010101" pitchFamily="49" charset="-122"/>
              </a:rPr>
              <a:t>服 心</a:t>
            </a:r>
            <a:r>
              <a:rPr lang="zh-TW" altLang="en-US" sz="5400" dirty="0">
                <a:latin typeface="楷体" panose="02010609060101010101" pitchFamily="49" charset="-122"/>
                <a:ea typeface="楷体" panose="02010609060101010101" pitchFamily="49" charset="-122"/>
              </a:rPr>
              <a:t>內安</a:t>
            </a:r>
            <a:r>
              <a:rPr lang="zh-TW" altLang="en-US" sz="5400" dirty="0" smtClean="0">
                <a:latin typeface="楷体" panose="02010609060101010101" pitchFamily="49" charset="-122"/>
                <a:ea typeface="楷体" panose="02010609060101010101" pitchFamily="49" charset="-122"/>
              </a:rPr>
              <a:t>寧</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堂的福氣若佇目</a:t>
            </a:r>
            <a:r>
              <a:rPr lang="zh-TW" altLang="en-US" sz="5400" dirty="0" smtClean="0">
                <a:latin typeface="楷体" panose="02010609060101010101" pitchFamily="49" charset="-122"/>
                <a:ea typeface="楷体" panose="02010609060101010101" pitchFamily="49" charset="-122"/>
              </a:rPr>
              <a:t>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使也降</a:t>
            </a:r>
            <a:r>
              <a:rPr lang="zh-TW" altLang="en-US" sz="5400" dirty="0" smtClean="0">
                <a:latin typeface="楷体" panose="02010609060101010101" pitchFamily="49" charset="-122"/>
                <a:ea typeface="楷体" panose="02010609060101010101" pitchFamily="49" charset="-122"/>
              </a:rPr>
              <a:t>落及我</a:t>
            </a:r>
            <a:r>
              <a:rPr lang="zh-TW" altLang="en-US" sz="5400" dirty="0">
                <a:latin typeface="楷体" panose="02010609060101010101" pitchFamily="49" charset="-122"/>
                <a:ea typeface="楷体" panose="02010609060101010101" pitchFamily="49" charset="-122"/>
              </a:rPr>
              <a:t>往</a:t>
            </a:r>
            <a:r>
              <a:rPr lang="zh-TW" altLang="en-US" sz="5400" dirty="0" smtClean="0">
                <a:latin typeface="楷体" panose="02010609060101010101" pitchFamily="49" charset="-122"/>
                <a:ea typeface="楷体" panose="02010609060101010101" pitchFamily="49" charset="-122"/>
              </a:rPr>
              <a:t>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報揚</a:t>
            </a:r>
            <a:r>
              <a:rPr lang="zh-TW" altLang="en-US" sz="5400" dirty="0">
                <a:latin typeface="楷体" panose="02010609060101010101" pitchFamily="49" charset="-122"/>
                <a:ea typeface="楷体" panose="02010609060101010101" pitchFamily="49" charset="-122"/>
              </a:rPr>
              <a:t>主耶穌慈悲仁愛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2545607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我心大歡喜，主惦身邊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今我</a:t>
            </a:r>
            <a:r>
              <a:rPr lang="zh-TW" altLang="en-US" sz="5400" dirty="0" smtClean="0">
                <a:latin typeface="楷体" panose="02010609060101010101" pitchFamily="49" charset="-122"/>
                <a:ea typeface="楷体" panose="02010609060101010101" pitchFamily="49" charset="-122"/>
              </a:rPr>
              <a:t>愛報揚 暝</a:t>
            </a:r>
            <a:r>
              <a:rPr lang="zh-TW" altLang="en-US" sz="5400" dirty="0">
                <a:latin typeface="楷体" panose="02010609060101010101" pitchFamily="49" charset="-122"/>
                <a:ea typeface="楷体" panose="02010609060101010101" pitchFamily="49" charset="-122"/>
              </a:rPr>
              <a:t>日謳</a:t>
            </a:r>
            <a:r>
              <a:rPr lang="zh-TW" altLang="en-US" sz="5400" dirty="0" smtClean="0">
                <a:latin typeface="楷体" panose="02010609060101010101" pitchFamily="49" charset="-122"/>
                <a:ea typeface="楷体" panose="02010609060101010101" pitchFamily="49" charset="-122"/>
              </a:rPr>
              <a:t>咾</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我主耶穌贖罪功</a:t>
            </a:r>
            <a:r>
              <a:rPr lang="zh-TW" altLang="en-US" sz="5400" dirty="0" smtClean="0">
                <a:latin typeface="楷体" panose="02010609060101010101" pitchFamily="49" charset="-122"/>
                <a:ea typeface="楷体" panose="02010609060101010101" pitchFamily="49" charset="-122"/>
              </a:rPr>
              <a:t>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今</a:t>
            </a:r>
            <a:r>
              <a:rPr lang="zh-TW" altLang="en-US" sz="5400" dirty="0">
                <a:latin typeface="楷体" panose="02010609060101010101" pitchFamily="49" charset="-122"/>
                <a:ea typeface="楷体" panose="02010609060101010101" pitchFamily="49" charset="-122"/>
              </a:rPr>
              <a:t>我</a:t>
            </a:r>
            <a:r>
              <a:rPr lang="zh-TW" altLang="en-US" sz="5400" dirty="0" smtClean="0">
                <a:latin typeface="楷体" panose="02010609060101010101" pitchFamily="49" charset="-122"/>
                <a:ea typeface="楷体" panose="02010609060101010101" pitchFamily="49" charset="-122"/>
              </a:rPr>
              <a:t>愛報揚 暝</a:t>
            </a:r>
            <a:r>
              <a:rPr lang="zh-TW" altLang="en-US" sz="5400" dirty="0">
                <a:latin typeface="楷体" panose="02010609060101010101" pitchFamily="49" charset="-122"/>
                <a:ea typeface="楷体" panose="02010609060101010101" pitchFamily="49" charset="-122"/>
              </a:rPr>
              <a:t>日謳</a:t>
            </a:r>
            <a:r>
              <a:rPr lang="zh-TW" altLang="en-US" sz="5400" dirty="0" smtClean="0">
                <a:latin typeface="楷体" panose="02010609060101010101" pitchFamily="49" charset="-122"/>
                <a:ea typeface="楷体" panose="02010609060101010101" pitchFamily="49" charset="-122"/>
              </a:rPr>
              <a:t>咾</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我主耶穌贖罪功勞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149943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我心大歡喜，主惦身邊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專心來順</a:t>
            </a:r>
            <a:r>
              <a:rPr lang="zh-TW" altLang="en-US" sz="5400" dirty="0" smtClean="0">
                <a:latin typeface="楷体" panose="02010609060101010101" pitchFamily="49" charset="-122"/>
                <a:ea typeface="楷体" panose="02010609060101010101" pitchFamily="49" charset="-122"/>
              </a:rPr>
              <a:t>服 凡</a:t>
            </a:r>
            <a:r>
              <a:rPr lang="zh-TW" altLang="en-US" sz="5400" dirty="0">
                <a:latin typeface="楷体" panose="02010609060101010101" pitchFamily="49" charset="-122"/>
                <a:ea typeface="楷体" panose="02010609060101010101" pitchFamily="49" charset="-122"/>
              </a:rPr>
              <a:t>事平</a:t>
            </a:r>
            <a:r>
              <a:rPr lang="zh-TW" altLang="en-US" sz="5400" dirty="0" smtClean="0">
                <a:latin typeface="楷体" panose="02010609060101010101" pitchFamily="49" charset="-122"/>
                <a:ea typeface="楷体" panose="02010609060101010101" pitchFamily="49" charset="-122"/>
              </a:rPr>
              <a:t>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信</a:t>
            </a:r>
            <a:r>
              <a:rPr lang="zh-TW" altLang="en-US" sz="5400" dirty="0">
                <a:latin typeface="楷体" panose="02010609060101010101" pitchFamily="49" charset="-122"/>
                <a:ea typeface="楷体" panose="02010609060101010101" pitchFamily="49" charset="-122"/>
              </a:rPr>
              <a:t>靠我救主福氣無</a:t>
            </a:r>
            <a:r>
              <a:rPr lang="zh-TW" altLang="en-US" sz="5400" dirty="0" smtClean="0">
                <a:latin typeface="楷体" panose="02010609060101010101" pitchFamily="49" charset="-122"/>
                <a:ea typeface="楷体" panose="02010609060101010101" pitchFamily="49" charset="-122"/>
              </a:rPr>
              <a:t>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儆</a:t>
            </a:r>
            <a:r>
              <a:rPr lang="zh-TW" altLang="en-US" sz="5400" dirty="0">
                <a:latin typeface="楷体" panose="02010609060101010101" pitchFamily="49" charset="-122"/>
                <a:ea typeface="楷体" panose="02010609060101010101" pitchFamily="49" charset="-122"/>
              </a:rPr>
              <a:t>醒來聽候盼望主</a:t>
            </a:r>
            <a:r>
              <a:rPr lang="zh-TW" altLang="en-US" sz="5400" dirty="0" smtClean="0">
                <a:latin typeface="楷体" panose="02010609060101010101" pitchFamily="49" charset="-122"/>
                <a:ea typeface="楷体" panose="02010609060101010101" pitchFamily="49" charset="-122"/>
              </a:rPr>
              <a:t>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惦</a:t>
            </a:r>
            <a:r>
              <a:rPr lang="zh-TW" altLang="en-US" sz="5400" dirty="0" smtClean="0">
                <a:latin typeface="楷体" panose="02010609060101010101" pitchFamily="49" charset="-122"/>
                <a:ea typeface="楷体" panose="02010609060101010101" pitchFamily="49" charset="-122"/>
              </a:rPr>
              <a:t>佇</a:t>
            </a:r>
            <a:r>
              <a:rPr lang="zh-TW" altLang="en-US" sz="5400" dirty="0">
                <a:latin typeface="楷体" panose="02010609060101010101" pitchFamily="49" charset="-122"/>
                <a:ea typeface="楷体" panose="02010609060101010101" pitchFamily="49" charset="-122"/>
              </a:rPr>
              <a:t>主耶穌滿心仁愛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0906242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我心大歡喜，主惦身邊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今我</a:t>
            </a:r>
            <a:r>
              <a:rPr lang="zh-TW" altLang="en-US" sz="5400" dirty="0" smtClean="0">
                <a:latin typeface="楷体" panose="02010609060101010101" pitchFamily="49" charset="-122"/>
                <a:ea typeface="楷体" panose="02010609060101010101" pitchFamily="49" charset="-122"/>
              </a:rPr>
              <a:t>愛報揚 暝</a:t>
            </a:r>
            <a:r>
              <a:rPr lang="zh-TW" altLang="en-US" sz="5400" dirty="0">
                <a:latin typeface="楷体" panose="02010609060101010101" pitchFamily="49" charset="-122"/>
                <a:ea typeface="楷体" panose="02010609060101010101" pitchFamily="49" charset="-122"/>
              </a:rPr>
              <a:t>日謳</a:t>
            </a:r>
            <a:r>
              <a:rPr lang="zh-TW" altLang="en-US" sz="5400" dirty="0" smtClean="0">
                <a:latin typeface="楷体" panose="02010609060101010101" pitchFamily="49" charset="-122"/>
                <a:ea typeface="楷体" panose="02010609060101010101" pitchFamily="49" charset="-122"/>
              </a:rPr>
              <a:t>咾</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我主耶穌贖罪功</a:t>
            </a:r>
            <a:r>
              <a:rPr lang="zh-TW" altLang="en-US" sz="5400" dirty="0" smtClean="0">
                <a:latin typeface="楷体" panose="02010609060101010101" pitchFamily="49" charset="-122"/>
                <a:ea typeface="楷体" panose="02010609060101010101" pitchFamily="49" charset="-122"/>
              </a:rPr>
              <a:t>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今</a:t>
            </a:r>
            <a:r>
              <a:rPr lang="zh-TW" altLang="en-US" sz="5400" dirty="0">
                <a:latin typeface="楷体" panose="02010609060101010101" pitchFamily="49" charset="-122"/>
                <a:ea typeface="楷体" panose="02010609060101010101" pitchFamily="49" charset="-122"/>
              </a:rPr>
              <a:t>我</a:t>
            </a:r>
            <a:r>
              <a:rPr lang="zh-TW" altLang="en-US" sz="5400" dirty="0" smtClean="0">
                <a:latin typeface="楷体" panose="02010609060101010101" pitchFamily="49" charset="-122"/>
                <a:ea typeface="楷体" panose="02010609060101010101" pitchFamily="49" charset="-122"/>
              </a:rPr>
              <a:t>愛報揚 暝</a:t>
            </a:r>
            <a:r>
              <a:rPr lang="zh-TW" altLang="en-US" sz="5400" dirty="0">
                <a:latin typeface="楷体" panose="02010609060101010101" pitchFamily="49" charset="-122"/>
                <a:ea typeface="楷体" panose="02010609060101010101" pitchFamily="49" charset="-122"/>
              </a:rPr>
              <a:t>日謳</a:t>
            </a:r>
            <a:r>
              <a:rPr lang="zh-TW" altLang="en-US" sz="5400" dirty="0" smtClean="0">
                <a:latin typeface="楷体" panose="02010609060101010101" pitchFamily="49" charset="-122"/>
                <a:ea typeface="楷体" panose="02010609060101010101" pitchFamily="49" charset="-122"/>
              </a:rPr>
              <a:t>咾</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我主耶穌贖罪功勞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022316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30</TotalTime>
  <Words>1003</Words>
  <Application>Microsoft Office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我心大歡喜，主惦身邊</vt:lpstr>
      <vt:lpstr>我心大歡喜，主惦身邊</vt:lpstr>
      <vt:lpstr>我心大歡喜，主惦身邊</vt:lpstr>
      <vt:lpstr>我心大歡喜，主惦身邊</vt:lpstr>
      <vt:lpstr>我心大歡喜，主惦身邊</vt:lpstr>
      <vt:lpstr>我心大歡喜，主惦身邊</vt:lpstr>
      <vt:lpstr>我心大歡喜，主惦身邊</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7</cp:revision>
  <dcterms:created xsi:type="dcterms:W3CDTF">2015-02-07T13:24:58Z</dcterms:created>
  <dcterms:modified xsi:type="dcterms:W3CDTF">2015-11-18T00:25:48Z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