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1"/>
  </p:notesMasterIdLst>
  <p:sldIdLst>
    <p:sldId id="257" r:id="rId4"/>
    <p:sldId id="258" r:id="rId5"/>
    <p:sldId id="259" r:id="rId6"/>
    <p:sldId id="260" r:id="rId7"/>
    <p:sldId id="264" r:id="rId8"/>
    <p:sldId id="262" r:id="rId9"/>
    <p:sldId id="26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78" y="3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11/17/2015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11/17/2015 7:17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36798250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11/17/2015 7:19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18979425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11/17/2015 7:19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9101699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11/17/2015 7:19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17206561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11/17/2015 7:24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18896818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11/17/2015 7:20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6</a:t>
            </a:fld>
            <a:endParaRPr lang="en-US" dirty="0"/>
          </a:p>
        </p:txBody>
      </p:sp>
    </p:spTree>
    <p:extLst>
      <p:ext uri="{BB962C8B-B14F-4D97-AF65-F5344CB8AC3E}">
        <p14:creationId xmlns:p14="http://schemas.microsoft.com/office/powerpoint/2010/main" val="19147173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11/17/2015 7:24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7</a:t>
            </a:fld>
            <a:endParaRPr lang="en-US" dirty="0"/>
          </a:p>
        </p:txBody>
      </p:sp>
    </p:spTree>
    <p:extLst>
      <p:ext uri="{BB962C8B-B14F-4D97-AF65-F5344CB8AC3E}">
        <p14:creationId xmlns:p14="http://schemas.microsoft.com/office/powerpoint/2010/main" val="15370754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2819400"/>
            <a:ext cx="7681913" cy="837695"/>
          </a:xfrm>
        </p:spPr>
        <p:txBody>
          <a:bodyPr/>
          <a:lstStyle/>
          <a:p>
            <a:pPr algn="ctr"/>
            <a:r>
              <a:rPr lang="zh-TW" altLang="en-US" dirty="0">
                <a:effectLst/>
                <a:latin typeface="楷体" panose="02010609060101010101" pitchFamily="49" charset="-122"/>
                <a:ea typeface="楷体" panose="02010609060101010101" pitchFamily="49" charset="-122"/>
              </a:rPr>
              <a:t>我心大歡喜，主惦身邊</a:t>
            </a:r>
            <a:endParaRPr lang="zh-TW" altLang="en-US" dirty="0">
              <a:effectLst/>
              <a:latin typeface="楷体" panose="02010609060101010101" pitchFamily="49" charset="-122"/>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我心大歡喜，主惦身邊</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20014"/>
            <a:ext cx="8382000" cy="3490186"/>
          </a:xfrm>
        </p:spPr>
        <p:txBody>
          <a:bodyPr/>
          <a:lstStyle/>
          <a:p>
            <a:pPr marL="0" indent="0" algn="ctr">
              <a:buNone/>
            </a:pPr>
            <a:r>
              <a:rPr lang="en-US" altLang="zh-TW" sz="5400" dirty="0" smtClean="0">
                <a:latin typeface="楷体" panose="02010609060101010101" pitchFamily="49" charset="-122"/>
                <a:ea typeface="楷体" panose="02010609060101010101" pitchFamily="49" charset="-122"/>
              </a:rPr>
              <a:t>1 </a:t>
            </a:r>
            <a:r>
              <a:rPr lang="zh-TW" altLang="en-US" sz="5400" dirty="0" smtClean="0">
                <a:latin typeface="楷体" panose="02010609060101010101" pitchFamily="49" charset="-122"/>
                <a:ea typeface="楷体" panose="02010609060101010101" pitchFamily="49" charset="-122"/>
              </a:rPr>
              <a:t>我</a:t>
            </a:r>
            <a:r>
              <a:rPr lang="zh-TW" altLang="en-US" sz="5400" dirty="0">
                <a:latin typeface="楷体" panose="02010609060101010101" pitchFamily="49" charset="-122"/>
                <a:ea typeface="楷体" panose="02010609060101010101" pitchFamily="49" charset="-122"/>
              </a:rPr>
              <a:t>心大歡</a:t>
            </a:r>
            <a:r>
              <a:rPr lang="zh-TW" altLang="en-US" sz="5400" dirty="0" smtClean="0">
                <a:latin typeface="楷体" panose="02010609060101010101" pitchFamily="49" charset="-122"/>
                <a:ea typeface="楷体" panose="02010609060101010101" pitchFamily="49" charset="-122"/>
              </a:rPr>
              <a:t>喜 主</a:t>
            </a:r>
            <a:r>
              <a:rPr lang="zh-TW" altLang="en-US" sz="5400" dirty="0">
                <a:latin typeface="楷体" panose="02010609060101010101" pitchFamily="49" charset="-122"/>
                <a:ea typeface="楷体" panose="02010609060101010101" pitchFamily="49" charset="-122"/>
              </a:rPr>
              <a:t>惦</a:t>
            </a:r>
            <a:r>
              <a:rPr lang="zh-TW" altLang="en-US" sz="5400" dirty="0" smtClean="0">
                <a:latin typeface="楷体" panose="02010609060101010101" pitchFamily="49" charset="-122"/>
                <a:ea typeface="楷体" panose="02010609060101010101" pitchFamily="49" charset="-122"/>
              </a:rPr>
              <a:t>身邊</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雖</a:t>
            </a:r>
            <a:r>
              <a:rPr lang="zh-TW" altLang="en-US" sz="5400" dirty="0">
                <a:latin typeface="楷体" panose="02010609060101010101" pitchFamily="49" charset="-122"/>
                <a:ea typeface="楷体" panose="02010609060101010101" pitchFamily="49" charset="-122"/>
              </a:rPr>
              <a:t>然佇世</a:t>
            </a:r>
            <a:r>
              <a:rPr lang="zh-TW" altLang="en-US" sz="5400" dirty="0" smtClean="0">
                <a:latin typeface="楷体" panose="02010609060101010101" pitchFamily="49" charset="-122"/>
                <a:ea typeface="楷体" panose="02010609060101010101" pitchFamily="49" charset="-122"/>
              </a:rPr>
              <a:t>界 若</a:t>
            </a:r>
            <a:r>
              <a:rPr lang="zh-TW" altLang="en-US" sz="5400" dirty="0">
                <a:latin typeface="楷体" panose="02010609060101010101" pitchFamily="49" charset="-122"/>
                <a:ea typeface="楷体" panose="02010609060101010101" pitchFamily="49" charset="-122"/>
              </a:rPr>
              <a:t>準佇</a:t>
            </a:r>
            <a:r>
              <a:rPr lang="zh-TW" altLang="en-US" sz="5400" dirty="0" smtClean="0">
                <a:latin typeface="楷体" panose="02010609060101010101" pitchFamily="49" charset="-122"/>
                <a:ea typeface="楷体" panose="02010609060101010101" pitchFamily="49" charset="-122"/>
              </a:rPr>
              <a:t>天</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做</a:t>
            </a:r>
            <a:r>
              <a:rPr lang="zh-TW" altLang="en-US" sz="5400" dirty="0">
                <a:latin typeface="楷体" panose="02010609060101010101" pitchFamily="49" charset="-122"/>
                <a:ea typeface="楷体" panose="02010609060101010101" pitchFamily="49" charset="-122"/>
              </a:rPr>
              <a:t>上帝後</a:t>
            </a:r>
            <a:r>
              <a:rPr lang="zh-TW" altLang="en-US" sz="5400" dirty="0" smtClean="0">
                <a:latin typeface="楷体" panose="02010609060101010101" pitchFamily="49" charset="-122"/>
                <a:ea typeface="楷体" panose="02010609060101010101" pitchFamily="49" charset="-122"/>
              </a:rPr>
              <a:t>嗣滿</a:t>
            </a:r>
            <a:r>
              <a:rPr lang="zh-TW" altLang="en-US" sz="5400" dirty="0">
                <a:latin typeface="楷体" panose="02010609060101010101" pitchFamily="49" charset="-122"/>
                <a:ea typeface="楷体" panose="02010609060101010101" pitchFamily="49" charset="-122"/>
              </a:rPr>
              <a:t>心歡</a:t>
            </a:r>
            <a:r>
              <a:rPr lang="zh-TW" altLang="en-US" sz="5400" dirty="0" smtClean="0">
                <a:latin typeface="楷体" panose="02010609060101010101" pitchFamily="49" charset="-122"/>
                <a:ea typeface="楷体" panose="02010609060101010101" pitchFamily="49" charset="-122"/>
              </a:rPr>
              <a:t>喜</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救</a:t>
            </a:r>
            <a:r>
              <a:rPr lang="zh-TW" altLang="en-US" sz="5400" dirty="0">
                <a:latin typeface="楷体" panose="02010609060101010101" pitchFamily="49" charset="-122"/>
                <a:ea typeface="楷体" panose="02010609060101010101" pitchFamily="49" charset="-122"/>
              </a:rPr>
              <a:t>主用寶</a:t>
            </a:r>
            <a:r>
              <a:rPr lang="zh-TW" altLang="en-US" sz="5400" dirty="0" smtClean="0">
                <a:latin typeface="楷体" panose="02010609060101010101" pitchFamily="49" charset="-122"/>
                <a:ea typeface="楷体" panose="02010609060101010101" pitchFamily="49" charset="-122"/>
              </a:rPr>
              <a:t>血洗</a:t>
            </a:r>
            <a:r>
              <a:rPr lang="zh-TW" altLang="en-US" sz="5400" dirty="0">
                <a:latin typeface="楷体" panose="02010609060101010101" pitchFamily="49" charset="-122"/>
                <a:ea typeface="楷体" panose="02010609060101010101" pitchFamily="49" charset="-122"/>
              </a:rPr>
              <a:t>我清氣</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我心大歡喜，主惦身邊</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20014"/>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今我</a:t>
            </a:r>
            <a:r>
              <a:rPr lang="zh-TW" altLang="en-US" sz="5400" dirty="0" smtClean="0">
                <a:latin typeface="楷体" panose="02010609060101010101" pitchFamily="49" charset="-122"/>
                <a:ea typeface="楷体" panose="02010609060101010101" pitchFamily="49" charset="-122"/>
              </a:rPr>
              <a:t>愛報揚 暝</a:t>
            </a:r>
            <a:r>
              <a:rPr lang="zh-TW" altLang="en-US" sz="5400" dirty="0">
                <a:latin typeface="楷体" panose="02010609060101010101" pitchFamily="49" charset="-122"/>
                <a:ea typeface="楷体" panose="02010609060101010101" pitchFamily="49" charset="-122"/>
              </a:rPr>
              <a:t>日謳</a:t>
            </a:r>
            <a:r>
              <a:rPr lang="zh-TW" altLang="en-US" sz="5400" dirty="0" smtClean="0">
                <a:latin typeface="楷体" panose="02010609060101010101" pitchFamily="49" charset="-122"/>
                <a:ea typeface="楷体" panose="02010609060101010101" pitchFamily="49" charset="-122"/>
              </a:rPr>
              <a:t>咾</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為</a:t>
            </a:r>
            <a:r>
              <a:rPr lang="zh-TW" altLang="en-US" sz="5400" dirty="0">
                <a:latin typeface="楷体" panose="02010609060101010101" pitchFamily="49" charset="-122"/>
                <a:ea typeface="楷体" panose="02010609060101010101" pitchFamily="49" charset="-122"/>
              </a:rPr>
              <a:t>我主耶穌贖罪功</a:t>
            </a:r>
            <a:r>
              <a:rPr lang="zh-TW" altLang="en-US" sz="5400" dirty="0" smtClean="0">
                <a:latin typeface="楷体" panose="02010609060101010101" pitchFamily="49" charset="-122"/>
                <a:ea typeface="楷体" panose="02010609060101010101" pitchFamily="49" charset="-122"/>
              </a:rPr>
              <a:t>勞</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今</a:t>
            </a:r>
            <a:r>
              <a:rPr lang="zh-TW" altLang="en-US" sz="5400" dirty="0">
                <a:latin typeface="楷体" panose="02010609060101010101" pitchFamily="49" charset="-122"/>
                <a:ea typeface="楷体" panose="02010609060101010101" pitchFamily="49" charset="-122"/>
              </a:rPr>
              <a:t>我</a:t>
            </a:r>
            <a:r>
              <a:rPr lang="zh-TW" altLang="en-US" sz="5400" dirty="0" smtClean="0">
                <a:latin typeface="楷体" panose="02010609060101010101" pitchFamily="49" charset="-122"/>
                <a:ea typeface="楷体" panose="02010609060101010101" pitchFamily="49" charset="-122"/>
              </a:rPr>
              <a:t>愛報揚 暝</a:t>
            </a:r>
            <a:r>
              <a:rPr lang="zh-TW" altLang="en-US" sz="5400" dirty="0">
                <a:latin typeface="楷体" panose="02010609060101010101" pitchFamily="49" charset="-122"/>
                <a:ea typeface="楷体" panose="02010609060101010101" pitchFamily="49" charset="-122"/>
              </a:rPr>
              <a:t>日謳</a:t>
            </a:r>
            <a:r>
              <a:rPr lang="zh-TW" altLang="en-US" sz="5400" dirty="0" smtClean="0">
                <a:latin typeface="楷体" panose="02010609060101010101" pitchFamily="49" charset="-122"/>
                <a:ea typeface="楷体" panose="02010609060101010101" pitchFamily="49" charset="-122"/>
              </a:rPr>
              <a:t>咾</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為</a:t>
            </a:r>
            <a:r>
              <a:rPr lang="zh-TW" altLang="en-US" sz="5400" dirty="0">
                <a:latin typeface="楷体" panose="02010609060101010101" pitchFamily="49" charset="-122"/>
                <a:ea typeface="楷体" panose="02010609060101010101" pitchFamily="49" charset="-122"/>
              </a:rPr>
              <a:t>我主耶穌贖罪功勞</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4074667491"/>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我心大歡喜，主惦身邊</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20014"/>
            <a:ext cx="8382000" cy="3490186"/>
          </a:xfrm>
        </p:spPr>
        <p:txBody>
          <a:bodyPr/>
          <a:lstStyle/>
          <a:p>
            <a:pPr marL="0" indent="0" algn="ctr">
              <a:buNone/>
            </a:pPr>
            <a:r>
              <a:rPr lang="en-US" altLang="zh-TW" sz="5400" dirty="0" smtClean="0">
                <a:latin typeface="楷体" panose="02010609060101010101" pitchFamily="49" charset="-122"/>
                <a:ea typeface="楷体" panose="02010609060101010101" pitchFamily="49" charset="-122"/>
              </a:rPr>
              <a:t>2 </a:t>
            </a:r>
            <a:r>
              <a:rPr lang="zh-TW" altLang="en-US" sz="5400" dirty="0" smtClean="0">
                <a:latin typeface="楷体" panose="02010609060101010101" pitchFamily="49" charset="-122"/>
                <a:ea typeface="楷体" panose="02010609060101010101" pitchFamily="49" charset="-122"/>
              </a:rPr>
              <a:t>虔</a:t>
            </a:r>
            <a:r>
              <a:rPr lang="zh-TW" altLang="en-US" sz="5400" dirty="0">
                <a:latin typeface="楷体" panose="02010609060101010101" pitchFamily="49" charset="-122"/>
                <a:ea typeface="楷体" panose="02010609060101010101" pitchFamily="49" charset="-122"/>
              </a:rPr>
              <a:t>誠來順</a:t>
            </a:r>
            <a:r>
              <a:rPr lang="zh-TW" altLang="en-US" sz="5400" dirty="0" smtClean="0">
                <a:latin typeface="楷体" panose="02010609060101010101" pitchFamily="49" charset="-122"/>
                <a:ea typeface="楷体" panose="02010609060101010101" pitchFamily="49" charset="-122"/>
              </a:rPr>
              <a:t>服 心</a:t>
            </a:r>
            <a:r>
              <a:rPr lang="zh-TW" altLang="en-US" sz="5400" dirty="0">
                <a:latin typeface="楷体" panose="02010609060101010101" pitchFamily="49" charset="-122"/>
                <a:ea typeface="楷体" panose="02010609060101010101" pitchFamily="49" charset="-122"/>
              </a:rPr>
              <a:t>內安</a:t>
            </a:r>
            <a:r>
              <a:rPr lang="zh-TW" altLang="en-US" sz="5400" dirty="0" smtClean="0">
                <a:latin typeface="楷体" panose="02010609060101010101" pitchFamily="49" charset="-122"/>
                <a:ea typeface="楷体" panose="02010609060101010101" pitchFamily="49" charset="-122"/>
              </a:rPr>
              <a:t>寧</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天</a:t>
            </a:r>
            <a:r>
              <a:rPr lang="zh-TW" altLang="en-US" sz="5400" dirty="0">
                <a:latin typeface="楷体" panose="02010609060101010101" pitchFamily="49" charset="-122"/>
                <a:ea typeface="楷体" panose="02010609060101010101" pitchFamily="49" charset="-122"/>
              </a:rPr>
              <a:t>堂的福氣若佇目</a:t>
            </a:r>
            <a:r>
              <a:rPr lang="zh-TW" altLang="en-US" sz="5400" dirty="0" smtClean="0">
                <a:latin typeface="楷体" panose="02010609060101010101" pitchFamily="49" charset="-122"/>
                <a:ea typeface="楷体" panose="02010609060101010101" pitchFamily="49" charset="-122"/>
              </a:rPr>
              <a:t>前</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天</a:t>
            </a:r>
            <a:r>
              <a:rPr lang="zh-TW" altLang="en-US" sz="5400" dirty="0">
                <a:latin typeface="楷体" panose="02010609060101010101" pitchFamily="49" charset="-122"/>
                <a:ea typeface="楷体" panose="02010609060101010101" pitchFamily="49" charset="-122"/>
              </a:rPr>
              <a:t>使也降</a:t>
            </a:r>
            <a:r>
              <a:rPr lang="zh-TW" altLang="en-US" sz="5400" dirty="0" smtClean="0">
                <a:latin typeface="楷体" panose="02010609060101010101" pitchFamily="49" charset="-122"/>
                <a:ea typeface="楷体" panose="02010609060101010101" pitchFamily="49" charset="-122"/>
              </a:rPr>
              <a:t>落及我</a:t>
            </a:r>
            <a:r>
              <a:rPr lang="zh-TW" altLang="en-US" sz="5400" dirty="0">
                <a:latin typeface="楷体" panose="02010609060101010101" pitchFamily="49" charset="-122"/>
                <a:ea typeface="楷体" panose="02010609060101010101" pitchFamily="49" charset="-122"/>
              </a:rPr>
              <a:t>往</a:t>
            </a:r>
            <a:r>
              <a:rPr lang="zh-TW" altLang="en-US" sz="5400" dirty="0" smtClean="0">
                <a:latin typeface="楷体" panose="02010609060101010101" pitchFamily="49" charset="-122"/>
                <a:ea typeface="楷体" panose="02010609060101010101" pitchFamily="49" charset="-122"/>
              </a:rPr>
              <a:t>來</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報揚</a:t>
            </a:r>
            <a:r>
              <a:rPr lang="zh-TW" altLang="en-US" sz="5400" dirty="0">
                <a:latin typeface="楷体" panose="02010609060101010101" pitchFamily="49" charset="-122"/>
                <a:ea typeface="楷体" panose="02010609060101010101" pitchFamily="49" charset="-122"/>
              </a:rPr>
              <a:t>主耶穌慈悲仁愛</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125456074"/>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我心大歡喜，主惦身邊</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20014"/>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今我</a:t>
            </a:r>
            <a:r>
              <a:rPr lang="zh-TW" altLang="en-US" sz="5400" dirty="0" smtClean="0">
                <a:latin typeface="楷体" panose="02010609060101010101" pitchFamily="49" charset="-122"/>
                <a:ea typeface="楷体" panose="02010609060101010101" pitchFamily="49" charset="-122"/>
              </a:rPr>
              <a:t>愛報揚 暝</a:t>
            </a:r>
            <a:r>
              <a:rPr lang="zh-TW" altLang="en-US" sz="5400" dirty="0">
                <a:latin typeface="楷体" panose="02010609060101010101" pitchFamily="49" charset="-122"/>
                <a:ea typeface="楷体" panose="02010609060101010101" pitchFamily="49" charset="-122"/>
              </a:rPr>
              <a:t>日謳</a:t>
            </a:r>
            <a:r>
              <a:rPr lang="zh-TW" altLang="en-US" sz="5400" dirty="0" smtClean="0">
                <a:latin typeface="楷体" panose="02010609060101010101" pitchFamily="49" charset="-122"/>
                <a:ea typeface="楷体" panose="02010609060101010101" pitchFamily="49" charset="-122"/>
              </a:rPr>
              <a:t>咾</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為</a:t>
            </a:r>
            <a:r>
              <a:rPr lang="zh-TW" altLang="en-US" sz="5400" dirty="0">
                <a:latin typeface="楷体" panose="02010609060101010101" pitchFamily="49" charset="-122"/>
                <a:ea typeface="楷体" panose="02010609060101010101" pitchFamily="49" charset="-122"/>
              </a:rPr>
              <a:t>我主耶穌贖罪功</a:t>
            </a:r>
            <a:r>
              <a:rPr lang="zh-TW" altLang="en-US" sz="5400" dirty="0" smtClean="0">
                <a:latin typeface="楷体" panose="02010609060101010101" pitchFamily="49" charset="-122"/>
                <a:ea typeface="楷体" panose="02010609060101010101" pitchFamily="49" charset="-122"/>
              </a:rPr>
              <a:t>勞</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今</a:t>
            </a:r>
            <a:r>
              <a:rPr lang="zh-TW" altLang="en-US" sz="5400" dirty="0">
                <a:latin typeface="楷体" panose="02010609060101010101" pitchFamily="49" charset="-122"/>
                <a:ea typeface="楷体" panose="02010609060101010101" pitchFamily="49" charset="-122"/>
              </a:rPr>
              <a:t>我</a:t>
            </a:r>
            <a:r>
              <a:rPr lang="zh-TW" altLang="en-US" sz="5400" dirty="0" smtClean="0">
                <a:latin typeface="楷体" panose="02010609060101010101" pitchFamily="49" charset="-122"/>
                <a:ea typeface="楷体" panose="02010609060101010101" pitchFamily="49" charset="-122"/>
              </a:rPr>
              <a:t>愛報揚 暝</a:t>
            </a:r>
            <a:r>
              <a:rPr lang="zh-TW" altLang="en-US" sz="5400" dirty="0">
                <a:latin typeface="楷体" panose="02010609060101010101" pitchFamily="49" charset="-122"/>
                <a:ea typeface="楷体" panose="02010609060101010101" pitchFamily="49" charset="-122"/>
              </a:rPr>
              <a:t>日謳</a:t>
            </a:r>
            <a:r>
              <a:rPr lang="zh-TW" altLang="en-US" sz="5400" dirty="0" smtClean="0">
                <a:latin typeface="楷体" panose="02010609060101010101" pitchFamily="49" charset="-122"/>
                <a:ea typeface="楷体" panose="02010609060101010101" pitchFamily="49" charset="-122"/>
              </a:rPr>
              <a:t>咾</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為</a:t>
            </a:r>
            <a:r>
              <a:rPr lang="zh-TW" altLang="en-US" sz="5400" dirty="0">
                <a:latin typeface="楷体" panose="02010609060101010101" pitchFamily="49" charset="-122"/>
                <a:ea typeface="楷体" panose="02010609060101010101" pitchFamily="49" charset="-122"/>
              </a:rPr>
              <a:t>我主耶穌贖罪功勞</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91499438"/>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我心大歡喜，主惦身邊</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20014"/>
            <a:ext cx="8382000" cy="3490186"/>
          </a:xfrm>
        </p:spPr>
        <p:txBody>
          <a:bodyPr/>
          <a:lstStyle/>
          <a:p>
            <a:pPr marL="0" indent="0" algn="ctr">
              <a:buNone/>
            </a:pPr>
            <a:r>
              <a:rPr lang="en-US" altLang="zh-TW" sz="5400" dirty="0" smtClean="0">
                <a:latin typeface="楷体" panose="02010609060101010101" pitchFamily="49" charset="-122"/>
                <a:ea typeface="楷体" panose="02010609060101010101" pitchFamily="49" charset="-122"/>
              </a:rPr>
              <a:t>3 </a:t>
            </a:r>
            <a:r>
              <a:rPr lang="zh-TW" altLang="en-US" sz="5400" dirty="0">
                <a:latin typeface="楷体" panose="02010609060101010101" pitchFamily="49" charset="-122"/>
                <a:ea typeface="楷体" panose="02010609060101010101" pitchFamily="49" charset="-122"/>
              </a:rPr>
              <a:t>專心來順</a:t>
            </a:r>
            <a:r>
              <a:rPr lang="zh-TW" altLang="en-US" sz="5400" dirty="0" smtClean="0">
                <a:latin typeface="楷体" panose="02010609060101010101" pitchFamily="49" charset="-122"/>
                <a:ea typeface="楷体" panose="02010609060101010101" pitchFamily="49" charset="-122"/>
              </a:rPr>
              <a:t>服 凡</a:t>
            </a:r>
            <a:r>
              <a:rPr lang="zh-TW" altLang="en-US" sz="5400" dirty="0">
                <a:latin typeface="楷体" panose="02010609060101010101" pitchFamily="49" charset="-122"/>
                <a:ea typeface="楷体" panose="02010609060101010101" pitchFamily="49" charset="-122"/>
              </a:rPr>
              <a:t>事平</a:t>
            </a:r>
            <a:r>
              <a:rPr lang="zh-TW" altLang="en-US" sz="5400" dirty="0" smtClean="0">
                <a:latin typeface="楷体" panose="02010609060101010101" pitchFamily="49" charset="-122"/>
                <a:ea typeface="楷体" panose="02010609060101010101" pitchFamily="49" charset="-122"/>
              </a:rPr>
              <a:t>安</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信</a:t>
            </a:r>
            <a:r>
              <a:rPr lang="zh-TW" altLang="en-US" sz="5400" dirty="0">
                <a:latin typeface="楷体" panose="02010609060101010101" pitchFamily="49" charset="-122"/>
                <a:ea typeface="楷体" panose="02010609060101010101" pitchFamily="49" charset="-122"/>
              </a:rPr>
              <a:t>靠我救主福氣無</a:t>
            </a:r>
            <a:r>
              <a:rPr lang="zh-TW" altLang="en-US" sz="5400" dirty="0" smtClean="0">
                <a:latin typeface="楷体" panose="02010609060101010101" pitchFamily="49" charset="-122"/>
                <a:ea typeface="楷体" panose="02010609060101010101" pitchFamily="49" charset="-122"/>
              </a:rPr>
              <a:t>限</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儆</a:t>
            </a:r>
            <a:r>
              <a:rPr lang="zh-TW" altLang="en-US" sz="5400" dirty="0">
                <a:latin typeface="楷体" panose="02010609060101010101" pitchFamily="49" charset="-122"/>
                <a:ea typeface="楷体" panose="02010609060101010101" pitchFamily="49" charset="-122"/>
              </a:rPr>
              <a:t>醒來聽候盼望主</a:t>
            </a:r>
            <a:r>
              <a:rPr lang="zh-TW" altLang="en-US" sz="5400" dirty="0" smtClean="0">
                <a:latin typeface="楷体" panose="02010609060101010101" pitchFamily="49" charset="-122"/>
                <a:ea typeface="楷体" panose="02010609060101010101" pitchFamily="49" charset="-122"/>
              </a:rPr>
              <a:t>來</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惦</a:t>
            </a:r>
            <a:r>
              <a:rPr lang="zh-TW" altLang="en-US" sz="5400" dirty="0" smtClean="0">
                <a:latin typeface="楷体" panose="02010609060101010101" pitchFamily="49" charset="-122"/>
                <a:ea typeface="楷体" panose="02010609060101010101" pitchFamily="49" charset="-122"/>
              </a:rPr>
              <a:t>佇</a:t>
            </a:r>
            <a:r>
              <a:rPr lang="zh-TW" altLang="en-US" sz="5400" dirty="0">
                <a:latin typeface="楷体" panose="02010609060101010101" pitchFamily="49" charset="-122"/>
                <a:ea typeface="楷体" panose="02010609060101010101" pitchFamily="49" charset="-122"/>
              </a:rPr>
              <a:t>主耶穌滿心仁愛</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409062424"/>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我心大歡喜，主惦身邊</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20014"/>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今我</a:t>
            </a:r>
            <a:r>
              <a:rPr lang="zh-TW" altLang="en-US" sz="5400" dirty="0" smtClean="0">
                <a:latin typeface="楷体" panose="02010609060101010101" pitchFamily="49" charset="-122"/>
                <a:ea typeface="楷体" panose="02010609060101010101" pitchFamily="49" charset="-122"/>
              </a:rPr>
              <a:t>愛報揚 暝</a:t>
            </a:r>
            <a:r>
              <a:rPr lang="zh-TW" altLang="en-US" sz="5400" dirty="0">
                <a:latin typeface="楷体" panose="02010609060101010101" pitchFamily="49" charset="-122"/>
                <a:ea typeface="楷体" panose="02010609060101010101" pitchFamily="49" charset="-122"/>
              </a:rPr>
              <a:t>日謳</a:t>
            </a:r>
            <a:r>
              <a:rPr lang="zh-TW" altLang="en-US" sz="5400" dirty="0" smtClean="0">
                <a:latin typeface="楷体" panose="02010609060101010101" pitchFamily="49" charset="-122"/>
                <a:ea typeface="楷体" panose="02010609060101010101" pitchFamily="49" charset="-122"/>
              </a:rPr>
              <a:t>咾</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為</a:t>
            </a:r>
            <a:r>
              <a:rPr lang="zh-TW" altLang="en-US" sz="5400" dirty="0">
                <a:latin typeface="楷体" panose="02010609060101010101" pitchFamily="49" charset="-122"/>
                <a:ea typeface="楷体" panose="02010609060101010101" pitchFamily="49" charset="-122"/>
              </a:rPr>
              <a:t>我主耶穌贖罪功</a:t>
            </a:r>
            <a:r>
              <a:rPr lang="zh-TW" altLang="en-US" sz="5400" dirty="0" smtClean="0">
                <a:latin typeface="楷体" panose="02010609060101010101" pitchFamily="49" charset="-122"/>
                <a:ea typeface="楷体" panose="02010609060101010101" pitchFamily="49" charset="-122"/>
              </a:rPr>
              <a:t>勞</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今</a:t>
            </a:r>
            <a:r>
              <a:rPr lang="zh-TW" altLang="en-US" sz="5400" dirty="0">
                <a:latin typeface="楷体" panose="02010609060101010101" pitchFamily="49" charset="-122"/>
                <a:ea typeface="楷体" panose="02010609060101010101" pitchFamily="49" charset="-122"/>
              </a:rPr>
              <a:t>我</a:t>
            </a:r>
            <a:r>
              <a:rPr lang="zh-TW" altLang="en-US" sz="5400" dirty="0" smtClean="0">
                <a:latin typeface="楷体" panose="02010609060101010101" pitchFamily="49" charset="-122"/>
                <a:ea typeface="楷体" panose="02010609060101010101" pitchFamily="49" charset="-122"/>
              </a:rPr>
              <a:t>愛報揚 暝</a:t>
            </a:r>
            <a:r>
              <a:rPr lang="zh-TW" altLang="en-US" sz="5400" dirty="0">
                <a:latin typeface="楷体" panose="02010609060101010101" pitchFamily="49" charset="-122"/>
                <a:ea typeface="楷体" panose="02010609060101010101" pitchFamily="49" charset="-122"/>
              </a:rPr>
              <a:t>日謳</a:t>
            </a:r>
            <a:r>
              <a:rPr lang="zh-TW" altLang="en-US" sz="5400" dirty="0" smtClean="0">
                <a:latin typeface="楷体" panose="02010609060101010101" pitchFamily="49" charset="-122"/>
                <a:ea typeface="楷体" panose="02010609060101010101" pitchFamily="49" charset="-122"/>
              </a:rPr>
              <a:t>咾</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為</a:t>
            </a:r>
            <a:r>
              <a:rPr lang="zh-TW" altLang="en-US" sz="5400" dirty="0">
                <a:latin typeface="楷体" panose="02010609060101010101" pitchFamily="49" charset="-122"/>
                <a:ea typeface="楷体" panose="02010609060101010101" pitchFamily="49" charset="-122"/>
              </a:rPr>
              <a:t>我主耶穌贖罪功勞</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802231645"/>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30</TotalTime>
  <Words>1003</Words>
  <Application>Microsoft Office PowerPoint</Application>
  <PresentationFormat>On-screen Show (4:3)</PresentationFormat>
  <Paragraphs>59</Paragraphs>
  <Slides>7</Slides>
  <Notes>7</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7</vt:i4>
      </vt:variant>
    </vt:vector>
  </HeadingPairs>
  <TitlesOfParts>
    <vt:vector size="15" baseType="lpstr">
      <vt:lpstr>楷体</vt:lpstr>
      <vt:lpstr>Arial</vt:lpstr>
      <vt:lpstr>Calibri</vt:lpstr>
      <vt:lpstr>Courier New</vt:lpstr>
      <vt:lpstr>Trebuchet MS</vt:lpstr>
      <vt:lpstr>Wingdings</vt:lpstr>
      <vt:lpstr>1_Purple Template 1 Trebuchet</vt:lpstr>
      <vt:lpstr>White with Courier font for code slides</vt:lpstr>
      <vt:lpstr>我心大歡喜，主惦身邊</vt:lpstr>
      <vt:lpstr>我心大歡喜，主惦身邊</vt:lpstr>
      <vt:lpstr>我心大歡喜，主惦身邊</vt:lpstr>
      <vt:lpstr>我心大歡喜，主惦身邊</vt:lpstr>
      <vt:lpstr>我心大歡喜，主惦身邊</vt:lpstr>
      <vt:lpstr>我心大歡喜，主惦身邊</vt:lpstr>
      <vt:lpstr>我心大歡喜，主惦身邊</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Yuan-Ching Chen</cp:lastModifiedBy>
  <cp:revision>7</cp:revision>
  <dcterms:created xsi:type="dcterms:W3CDTF">2015-02-07T13:24:58Z</dcterms:created>
  <dcterms:modified xsi:type="dcterms:W3CDTF">2015-11-18T00:25:48Z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