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7/30/2015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7/30/2015 7:15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254098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7/30/2015 7:18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93746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7/30/2015 7:18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5960768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7/30/2015 7:19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489147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7/30/2015 7:19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3325340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09800"/>
            <a:ext cx="7681913" cy="1218695"/>
          </a:xfrm>
        </p:spPr>
        <p:txBody>
          <a:bodyPr/>
          <a:lstStyle/>
          <a:p>
            <a:pPr algn="ctr"/>
            <a:r>
              <a:rPr lang="zh-TW" altLang="en-US" dirty="0">
                <a:latin typeface="楷体" panose="02010609060101010101" pitchFamily="49" charset="-122"/>
                <a:ea typeface="楷体" panose="02010609060101010101" pitchFamily="49" charset="-122"/>
              </a:rPr>
              <a:t>有福氣的人</a:t>
            </a:r>
            <a:endParaRPr lang="zh-TW" altLang="en-US" dirty="0">
              <a:ea typeface="楷体" panose="02010609060101010101" pitchFamily="49" charset="-122"/>
            </a:endParaRPr>
          </a:p>
        </p:txBody>
      </p:sp>
      <p:sp>
        <p:nvSpPr>
          <p:cNvPr id="3" name="Subtitle 2"/>
          <p:cNvSpPr>
            <a:spLocks noGrp="1"/>
          </p:cNvSpPr>
          <p:nvPr>
            <p:ph type="subTitle" idx="1"/>
          </p:nvPr>
        </p:nvSpPr>
        <p:spPr/>
        <p:txBody>
          <a:bodyPr/>
          <a:lstStyle/>
          <a:p>
            <a:pPr algn="ctr"/>
            <a:r>
              <a:rPr lang="zh-TW" altLang="en-US" sz="5400" dirty="0" smtClean="0">
                <a:latin typeface="楷体" panose="02010609060101010101" pitchFamily="49" charset="-122"/>
                <a:ea typeface="楷体" panose="02010609060101010101" pitchFamily="49" charset="-122"/>
              </a:rPr>
              <a:t>詞：陳惠卿</a:t>
            </a:r>
            <a:endParaRPr lang="en-US" altLang="zh-TW" sz="5400" dirty="0" smtClean="0">
              <a:latin typeface="楷体" panose="02010609060101010101" pitchFamily="49" charset="-122"/>
              <a:ea typeface="楷体" panose="02010609060101010101" pitchFamily="49" charset="-122"/>
            </a:endParaRPr>
          </a:p>
          <a:p>
            <a:pPr algn="ctr"/>
            <a:r>
              <a:rPr lang="zh-TW" altLang="en-US" sz="5400" dirty="0" smtClean="0">
                <a:latin typeface="楷体" panose="02010609060101010101" pitchFamily="49" charset="-122"/>
                <a:ea typeface="楷体" panose="02010609060101010101" pitchFamily="49" charset="-122"/>
              </a:rPr>
              <a:t>曲：潘茂涼</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有福氣的人</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耶穌疼咱世間</a:t>
            </a:r>
            <a:r>
              <a:rPr lang="zh-TW" altLang="en-US" sz="5400" dirty="0" smtClean="0">
                <a:latin typeface="楷体" panose="02010609060101010101" pitchFamily="49" charset="-122"/>
                <a:ea typeface="楷体" panose="02010609060101010101" pitchFamily="49" charset="-122"/>
              </a:rPr>
              <a:t>人</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祂</a:t>
            </a:r>
            <a:r>
              <a:rPr lang="zh-TW" altLang="en-US" sz="5400" dirty="0">
                <a:latin typeface="楷体" panose="02010609060101010101" pitchFamily="49" charset="-122"/>
                <a:ea typeface="楷体" panose="02010609060101010101" pitchFamily="49" charset="-122"/>
              </a:rPr>
              <a:t>將天裡福氣</a:t>
            </a:r>
            <a:r>
              <a:rPr lang="zh-TW" altLang="en-US" sz="5400" dirty="0" smtClean="0">
                <a:latin typeface="楷体" panose="02010609060101010101" pitchFamily="49" charset="-122"/>
                <a:ea typeface="楷体" panose="02010609060101010101" pitchFamily="49" charset="-122"/>
              </a:rPr>
              <a:t>帶互咱</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犧牲生命來世</a:t>
            </a:r>
            <a:r>
              <a:rPr lang="zh-TW" altLang="en-US" sz="5400" dirty="0" smtClean="0">
                <a:latin typeface="楷体" panose="02010609060101010101" pitchFamily="49" charset="-122"/>
                <a:ea typeface="楷体" panose="02010609060101010101" pitchFamily="49" charset="-122"/>
              </a:rPr>
              <a:t>間</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將</a:t>
            </a:r>
            <a:r>
              <a:rPr lang="zh-TW" altLang="en-US" sz="5400" dirty="0">
                <a:latin typeface="楷体" panose="02010609060101010101" pitchFamily="49" charset="-122"/>
                <a:ea typeface="楷体" panose="02010609060101010101" pitchFamily="49" charset="-122"/>
              </a:rPr>
              <a:t>咱重擔攏釋放</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48990446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有福氣的人</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因為祂的大痛</a:t>
            </a:r>
            <a:r>
              <a:rPr lang="zh-TW" altLang="en-US" sz="5400" dirty="0" smtClean="0">
                <a:latin typeface="楷体" panose="02010609060101010101" pitchFamily="49" charset="-122"/>
                <a:ea typeface="楷体" panose="02010609060101010101" pitchFamily="49" charset="-122"/>
              </a:rPr>
              <a:t>疼</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嬴</a:t>
            </a:r>
            <a:r>
              <a:rPr lang="zh-TW" altLang="en-US" sz="5400" dirty="0">
                <a:latin typeface="楷体" panose="02010609060101010101" pitchFamily="49" charset="-122"/>
                <a:ea typeface="楷体" panose="02010609060101010101" pitchFamily="49" charset="-122"/>
              </a:rPr>
              <a:t>過世間的苦難</a:t>
            </a:r>
          </a:p>
          <a:p>
            <a:pPr marL="0" indent="0" algn="ctr">
              <a:buNone/>
            </a:pPr>
            <a:r>
              <a:rPr lang="zh-TW" altLang="en-US" sz="5400" dirty="0">
                <a:latin typeface="楷体" panose="02010609060101010101" pitchFamily="49" charset="-122"/>
                <a:ea typeface="楷体" panose="02010609060101010101" pitchFamily="49" charset="-122"/>
              </a:rPr>
              <a:t>你若伸手互祂</a:t>
            </a:r>
            <a:r>
              <a:rPr lang="zh-TW" altLang="en-US" sz="5400" dirty="0" smtClean="0">
                <a:latin typeface="楷体" panose="02010609060101010101" pitchFamily="49" charset="-122"/>
                <a:ea typeface="楷体" panose="02010609060101010101" pitchFamily="49" charset="-122"/>
              </a:rPr>
              <a:t>牽</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就</a:t>
            </a:r>
            <a:r>
              <a:rPr lang="zh-TW" altLang="en-US" sz="5400" dirty="0">
                <a:latin typeface="楷体" panose="02010609060101010101" pitchFamily="49" charset="-122"/>
                <a:ea typeface="楷体" panose="02010609060101010101" pitchFamily="49" charset="-122"/>
              </a:rPr>
              <a:t>有平安與盼望</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04966191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有福氣的人</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信祂的就是有福氣的</a:t>
            </a:r>
            <a:r>
              <a:rPr lang="zh-TW" altLang="en-US" sz="5400" dirty="0" smtClean="0">
                <a:latin typeface="楷体" panose="02010609060101010101" pitchFamily="49" charset="-122"/>
                <a:ea typeface="楷体" panose="02010609060101010101" pitchFamily="49" charset="-122"/>
              </a:rPr>
              <a:t>人</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這</a:t>
            </a:r>
            <a:r>
              <a:rPr lang="zh-TW" altLang="en-US" sz="5400" dirty="0">
                <a:latin typeface="楷体" panose="02010609060101010101" pitchFamily="49" charset="-122"/>
                <a:ea typeface="楷体" panose="02010609060101010101" pitchFamily="49" charset="-122"/>
              </a:rPr>
              <a:t>款機會豈可放</a:t>
            </a:r>
          </a:p>
          <a:p>
            <a:pPr marL="0" indent="0" algn="ctr">
              <a:buNone/>
            </a:pPr>
            <a:r>
              <a:rPr lang="zh-TW" altLang="en-US" sz="5400" dirty="0">
                <a:latin typeface="楷体" panose="02010609060101010101" pitchFamily="49" charset="-122"/>
                <a:ea typeface="楷体" panose="02010609060101010101" pitchFamily="49" charset="-122"/>
              </a:rPr>
              <a:t>事事項</a:t>
            </a:r>
            <a:r>
              <a:rPr lang="zh-TW" altLang="en-US" sz="5400" dirty="0" smtClean="0">
                <a:latin typeface="楷体" panose="02010609060101010101" pitchFamily="49" charset="-122"/>
                <a:ea typeface="楷体" panose="02010609060101010101" pitchFamily="49" charset="-122"/>
              </a:rPr>
              <a:t>項 有</a:t>
            </a:r>
            <a:r>
              <a:rPr lang="zh-TW" altLang="en-US" sz="5400" dirty="0">
                <a:latin typeface="楷体" panose="02010609060101010101" pitchFamily="49" charset="-122"/>
                <a:ea typeface="楷体" panose="02010609060101010101" pitchFamily="49" charset="-122"/>
              </a:rPr>
              <a:t>祂幫</a:t>
            </a:r>
            <a:r>
              <a:rPr lang="zh-TW" altLang="en-US" sz="5400" dirty="0" smtClean="0">
                <a:latin typeface="楷体" panose="02010609060101010101" pitchFamily="49" charset="-122"/>
                <a:ea typeface="楷体" panose="02010609060101010101" pitchFamily="49" charset="-122"/>
              </a:rPr>
              <a:t>助</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心</a:t>
            </a:r>
            <a:r>
              <a:rPr lang="zh-TW" altLang="en-US" sz="5400" dirty="0">
                <a:latin typeface="楷体" panose="02010609060101010101" pitchFamily="49" charset="-122"/>
                <a:ea typeface="楷体" panose="02010609060101010101" pitchFamily="49" charset="-122"/>
              </a:rPr>
              <a:t>內苦痛變輕鬆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62665869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有福氣的人</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信祂的就是有福氣的</a:t>
            </a:r>
            <a:r>
              <a:rPr lang="zh-TW" altLang="en-US" sz="5400" dirty="0" smtClean="0">
                <a:latin typeface="楷体" panose="02010609060101010101" pitchFamily="49" charset="-122"/>
                <a:ea typeface="楷体" panose="02010609060101010101" pitchFamily="49" charset="-122"/>
              </a:rPr>
              <a:t>人</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這</a:t>
            </a:r>
            <a:r>
              <a:rPr lang="zh-TW" altLang="en-US" sz="5400" dirty="0">
                <a:latin typeface="楷体" panose="02010609060101010101" pitchFamily="49" charset="-122"/>
                <a:ea typeface="楷体" panose="02010609060101010101" pitchFamily="49" charset="-122"/>
              </a:rPr>
              <a:t>款機會不可放</a:t>
            </a:r>
          </a:p>
          <a:p>
            <a:pPr marL="0" indent="0" algn="ctr">
              <a:buNone/>
            </a:pPr>
            <a:r>
              <a:rPr lang="zh-TW" altLang="en-US" sz="5400" dirty="0">
                <a:latin typeface="楷体" panose="02010609060101010101" pitchFamily="49" charset="-122"/>
                <a:ea typeface="楷体" panose="02010609060101010101" pitchFamily="49" charset="-122"/>
              </a:rPr>
              <a:t>歡歡喜</a:t>
            </a:r>
            <a:r>
              <a:rPr lang="zh-TW" altLang="en-US" sz="5400" dirty="0" smtClean="0">
                <a:latin typeface="楷体" panose="02010609060101010101" pitchFamily="49" charset="-122"/>
                <a:ea typeface="楷体" panose="02010609060101010101" pitchFamily="49" charset="-122"/>
              </a:rPr>
              <a:t>喜 佇</a:t>
            </a:r>
            <a:r>
              <a:rPr lang="zh-TW" altLang="en-US" sz="5400" dirty="0">
                <a:latin typeface="楷体" panose="02010609060101010101" pitchFamily="49" charset="-122"/>
                <a:ea typeface="楷体" panose="02010609060101010101" pitchFamily="49" charset="-122"/>
              </a:rPr>
              <a:t>主內</a:t>
            </a:r>
            <a:r>
              <a:rPr lang="zh-TW" altLang="en-US" sz="5400" dirty="0" smtClean="0">
                <a:latin typeface="楷体" panose="02010609060101010101" pitchFamily="49" charset="-122"/>
                <a:ea typeface="楷体" panose="02010609060101010101" pitchFamily="49" charset="-122"/>
              </a:rPr>
              <a:t>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享</a:t>
            </a:r>
            <a:r>
              <a:rPr lang="zh-TW" altLang="en-US" sz="5400" dirty="0">
                <a:latin typeface="楷体" panose="02010609060101010101" pitchFamily="49" charset="-122"/>
                <a:ea typeface="楷体" panose="02010609060101010101" pitchFamily="49" charset="-122"/>
              </a:rPr>
              <a:t>受快樂一世人</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06900635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293</TotalTime>
  <Words>667</Words>
  <Application>Microsoft Office PowerPoint</Application>
  <PresentationFormat>On-screen Show (4:3)</PresentationFormat>
  <Paragraphs>43</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有福氣的人</vt:lpstr>
      <vt:lpstr>有福氣的人</vt:lpstr>
      <vt:lpstr>有福氣的人</vt:lpstr>
      <vt:lpstr>有福氣的人</vt:lpstr>
      <vt:lpstr>有福氣的人</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40</cp:revision>
  <dcterms:created xsi:type="dcterms:W3CDTF">2015-02-07T13:24:58Z</dcterms:created>
  <dcterms:modified xsi:type="dcterms:W3CDTF">2015-07-30T23:21:33Z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