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75" r:id="rId4"/>
    <p:sldId id="267" r:id="rId5"/>
    <p:sldId id="268" r:id="rId6"/>
    <p:sldId id="269" r:id="rId7"/>
    <p:sldId id="270" r:id="rId8"/>
    <p:sldId id="271"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406532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406532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613104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9162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4057771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397078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042000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10/27/2016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67501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QTEC\20161030\2nd Worship\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0" y="16764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咱攏成作一家人</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作上帝子兒</a:t>
            </a:r>
            <a:endParaRPr lang="zh-TW" altLang="en-US" sz="5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143919234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QTEC\20161030\2nd Worship\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3" name="Subtitle 2"/>
          <p:cNvSpPr>
            <a:spLocks noGrp="1"/>
          </p:cNvSpPr>
          <p:nvPr>
            <p:ph type="body" sz="quarter" idx="10"/>
          </p:nvPr>
        </p:nvSpPr>
        <p:spPr>
          <a:xfrm>
            <a:off x="0" y="16764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a:t>
            </a:r>
            <a:r>
              <a:rPr lang="zh-TW" altLang="en-US" sz="5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攏成作一家</a:t>
            </a: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人</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a:t>
            </a:r>
            <a:r>
              <a:rPr lang="zh-TW" altLang="en-US" sz="5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為耶</a:t>
            </a: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a:t>
            </a:r>
            <a:r>
              <a:rPr lang="zh-TW" altLang="en-US" sz="5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為耶</a:t>
            </a: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成</a:t>
            </a:r>
            <a:r>
              <a:rPr lang="zh-TW" altLang="en-US" sz="5600" b="1" dirty="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作上帝的子民</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14391923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0" y="16764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因為耶穌成作聖 </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因為耶穌入光明</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咱有復活的人生</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QTEC\20161030\2nd Worship\02.jpg"/>
          <p:cNvPicPr>
            <a:picLocks noChangeAspect="1" noChangeArrowheads="1"/>
          </p:cNvPicPr>
          <p:nvPr/>
        </p:nvPicPr>
        <p:blipFill>
          <a:blip r:embed="rId3" cstate="print"/>
          <a:srcRect/>
          <a:stretch>
            <a:fillRect/>
          </a:stretch>
        </p:blipFill>
        <p:spPr bwMode="auto">
          <a:xfrm>
            <a:off x="0" y="0"/>
            <a:ext cx="9144000" cy="6858001"/>
          </a:xfrm>
          <a:prstGeom prst="rect">
            <a:avLst/>
          </a:prstGeom>
          <a:noFill/>
        </p:spPr>
      </p:pic>
      <p:sp>
        <p:nvSpPr>
          <p:cNvPr id="3" name="Subtitle 2"/>
          <p:cNvSpPr>
            <a:spLocks noGrp="1"/>
          </p:cNvSpPr>
          <p:nvPr>
            <p:ph type="body" sz="quarter" idx="10"/>
          </p:nvPr>
        </p:nvSpPr>
        <p:spPr>
          <a:xfrm>
            <a:off x="228600" y="17526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歡喜享受主活命</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歡喜結連於主疼</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豐盛產業主賜定</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40006453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381000" y="18288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咱攏成作一家人</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作上帝子兒</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1273388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152400" y="17526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咱攏成作一家人</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成作上帝的子民</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2530396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152400" y="1714548"/>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因為耶穌同敬拜</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因為耶穌蒙慈愛</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彼此恩慈相款待</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278490675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G:\QTEC\20161030\2nd Worship\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Subtitle 2"/>
          <p:cNvSpPr>
            <a:spLocks noGrp="1"/>
          </p:cNvSpPr>
          <p:nvPr>
            <p:ph type="body" sz="quarter" idx="10"/>
          </p:nvPr>
        </p:nvSpPr>
        <p:spPr>
          <a:xfrm>
            <a:off x="228600" y="1752600"/>
            <a:ext cx="8382000" cy="3619452"/>
          </a:xfrm>
        </p:spPr>
        <p:txBody>
          <a:bodyPr/>
          <a:lstStyle/>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有時歡喜同吟詩</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有時苦痛同傷悲</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因為耶穌</a:t>
            </a:r>
            <a:endParaRPr lang="en-US" altLang="zh-TW"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endParaRPr>
          </a:p>
          <a:p>
            <a:pPr marL="0" indent="0" algn="ctr">
              <a:buNone/>
            </a:pPr>
            <a:r>
              <a:rPr lang="zh-TW" altLang="en-US" sz="5600" b="1" dirty="0" smtClean="0">
                <a:solidFill>
                  <a:srgbClr val="FF0000"/>
                </a:solidFill>
                <a:effectLst>
                  <a:innerShdw blurRad="63500" dist="50800" dir="13500000">
                    <a:prstClr val="black">
                      <a:alpha val="50000"/>
                    </a:prstClr>
                  </a:innerShdw>
                </a:effectLst>
                <a:latin typeface="楷体" panose="02010609060101010101" pitchFamily="49" charset="-122"/>
                <a:ea typeface="楷体" panose="02010609060101010101" pitchFamily="49" charset="-122"/>
              </a:rPr>
              <a:t>相與艱苦相甘甜</a:t>
            </a:r>
          </a:p>
        </p:txBody>
      </p:sp>
      <p:sp>
        <p:nvSpPr>
          <p:cNvPr id="6" name="Title 1"/>
          <p:cNvSpPr txBox="1">
            <a:spLocks/>
          </p:cNvSpPr>
          <p:nvPr/>
        </p:nvSpPr>
        <p:spPr>
          <a:xfrm>
            <a:off x="1143000" y="457200"/>
            <a:ext cx="7681913" cy="12192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0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我們成為一家人 </a:t>
            </a:r>
            <a:r>
              <a:rPr kumimoji="0" lang="zh-TW" altLang="en-US"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rPr>
              <a:t>陳逸豪 </a:t>
            </a:r>
            <a:endParaRPr kumimoji="0" lang="en-US" altLang="zh-TW"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innerShdw blurRad="63500" dist="50800" dir="13500000">
                  <a:srgbClr val="FF0000">
                    <a:alpha val="50000"/>
                  </a:srgbClr>
                </a:innerShdw>
              </a:effectLst>
              <a:uLnTx/>
              <a:uFillTx/>
              <a:latin typeface="楷体" panose="02010609060101010101" pitchFamily="49" charset="-122"/>
              <a:ea typeface="楷体" panose="02010609060101010101" pitchFamily="49" charset="-122"/>
              <a:cs typeface="Arial" charset="0"/>
            </a:endParaRPr>
          </a:p>
        </p:txBody>
      </p:sp>
    </p:spTree>
    <p:extLst>
      <p:ext uri="{BB962C8B-B14F-4D97-AF65-F5344CB8AC3E}">
        <p14:creationId xmlns="" xmlns:p14="http://schemas.microsoft.com/office/powerpoint/2010/main" val="26479095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108</TotalTime>
  <Words>1080</Words>
  <Application>Microsoft Office PowerPoint</Application>
  <PresentationFormat>On-screen Show (4:3)</PresentationFormat>
  <Paragraphs>72</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Slide 1</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26</cp:revision>
  <dcterms:created xsi:type="dcterms:W3CDTF">2015-02-07T13:24:58Z</dcterms:created>
  <dcterms:modified xsi:type="dcterms:W3CDTF">2016-10-27T23:50:56Z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