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2/13/2015 9:15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1752600"/>
          </a:xfrm>
        </p:spPr>
        <p:txBody>
          <a:bodyPr/>
          <a:lstStyle/>
          <a:p>
            <a:pPr algn="ctr">
              <a:lnSpc>
                <a:spcPct val="100000"/>
              </a:lnSpc>
            </a:pPr>
            <a:r>
              <a:rPr lang="zh-TW" altLang="en-US" dirty="0">
                <a:effectLst/>
                <a:latin typeface="楷体" panose="02010609060101010101" pitchFamily="49" charset="-122"/>
                <a:ea typeface="楷体" panose="02010609060101010101" pitchFamily="49" charset="-122"/>
              </a:rPr>
              <a:t>懇求大牧領我前</a:t>
            </a:r>
            <a:r>
              <a:rPr lang="zh-TW" altLang="en-US" dirty="0" smtClean="0">
                <a:effectLst/>
                <a:latin typeface="楷体" panose="02010609060101010101" pitchFamily="49" charset="-122"/>
                <a:ea typeface="楷体" panose="02010609060101010101" pitchFamily="49" charset="-122"/>
              </a:rPr>
              <a:t>行</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CN" altLang="en-US" dirty="0" smtClean="0">
                <a:effectLst/>
                <a:latin typeface="楷体" panose="02010609060101010101" pitchFamily="49" charset="-122"/>
                <a:ea typeface="楷体" panose="02010609060101010101" pitchFamily="49" charset="-122"/>
              </a:rPr>
              <a:t>（</a:t>
            </a:r>
            <a:r>
              <a:rPr lang="zh-CN" altLang="en-US" dirty="0">
                <a:effectLst/>
                <a:latin typeface="楷体" panose="02010609060101010101" pitchFamily="49" charset="-122"/>
                <a:ea typeface="楷体" panose="02010609060101010101" pitchFamily="49" charset="-122"/>
              </a:rPr>
              <a:t>聖歌</a:t>
            </a:r>
            <a:r>
              <a:rPr lang="en-US" altLang="zh-CN" dirty="0">
                <a:effectLst/>
                <a:latin typeface="楷体" panose="02010609060101010101" pitchFamily="49" charset="-122"/>
                <a:ea typeface="楷体" panose="02010609060101010101" pitchFamily="49" charset="-122"/>
              </a:rPr>
              <a:t>300</a:t>
            </a:r>
            <a:r>
              <a:rPr lang="zh-CN" altLang="en-US" dirty="0">
                <a:effectLst/>
                <a:latin typeface="楷体" panose="02010609060101010101" pitchFamily="49" charset="-122"/>
                <a:ea typeface="楷体" panose="02010609060101010101" pitchFamily="49" charset="-122"/>
              </a:rPr>
              <a:t>首</a:t>
            </a:r>
            <a:r>
              <a:rPr lang="zh-CN" altLang="en-US" dirty="0" smtClean="0">
                <a:effectLst/>
                <a:latin typeface="楷体" panose="02010609060101010101" pitchFamily="49" charset="-122"/>
                <a:ea typeface="楷体" panose="02010609060101010101" pitchFamily="49" charset="-122"/>
              </a:rPr>
              <a:t>）</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懇求大牧領我前行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323987"/>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懇求大牧領我前行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我真需要主憐憫</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懇求引到快樂草場</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預備羊圈安我身</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懇求大牧領我前行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323987"/>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大牧耶</a:t>
            </a:r>
            <a:r>
              <a:rPr lang="zh-TW" altLang="en-US" sz="5400" dirty="0" smtClean="0">
                <a:latin typeface="楷体" panose="02010609060101010101" pitchFamily="49" charset="-122"/>
                <a:ea typeface="楷体" panose="02010609060101010101" pitchFamily="49" charset="-122"/>
              </a:rPr>
              <a:t>穌 賜</a:t>
            </a:r>
            <a:r>
              <a:rPr lang="zh-TW" altLang="en-US" sz="5400" dirty="0">
                <a:latin typeface="楷体" panose="02010609060101010101" pitchFamily="49" charset="-122"/>
                <a:ea typeface="楷体" panose="02010609060101010101" pitchFamily="49" charset="-122"/>
              </a:rPr>
              <a:t>福耶穌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我蒙救恩作主民</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大牧耶</a:t>
            </a:r>
            <a:r>
              <a:rPr lang="zh-TW" altLang="en-US" sz="5400" dirty="0" smtClean="0">
                <a:latin typeface="楷体" panose="02010609060101010101" pitchFamily="49" charset="-122"/>
                <a:ea typeface="楷体" panose="02010609060101010101" pitchFamily="49" charset="-122"/>
              </a:rPr>
              <a:t>穌 賜</a:t>
            </a:r>
            <a:r>
              <a:rPr lang="zh-TW" altLang="en-US" sz="5400" dirty="0">
                <a:latin typeface="楷体" panose="02010609060101010101" pitchFamily="49" charset="-122"/>
                <a:ea typeface="楷体" panose="02010609060101010101" pitchFamily="49" charset="-122"/>
              </a:rPr>
              <a:t>福耶穌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我蒙救恩作主民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4682699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懇求大牧領我前行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323987"/>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雖然我曾犯罪汙穢</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信主應許得永生</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主有慈悲普救愛心</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赦免我罪洗我靈</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3837917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懇求大牧領我前行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323987"/>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大牧耶穌 賜福耶穌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我蒙救恩作主民</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大牧耶穌 賜福耶穌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我蒙救恩作主民</a:t>
            </a:r>
          </a:p>
        </p:txBody>
      </p:sp>
    </p:spTree>
    <p:extLst>
      <p:ext uri="{BB962C8B-B14F-4D97-AF65-F5344CB8AC3E}">
        <p14:creationId xmlns:p14="http://schemas.microsoft.com/office/powerpoint/2010/main" val="297475722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懇求大牧領我前行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323987"/>
          </a:xfrm>
        </p:spPr>
        <p:txBody>
          <a:bodyPr/>
          <a:lstStyle/>
          <a:p>
            <a:pPr marL="0" indent="0" algn="ctr">
              <a:lnSpc>
                <a:spcPct val="100000"/>
              </a:lnSpc>
              <a:buNone/>
            </a:pPr>
            <a:r>
              <a:rPr lang="en-US" altLang="zh-TW" sz="5400" dirty="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我願趁早蒙主恩愛</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趁早遵行主命令</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懇求我主親愛救主</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助我奔走到天庭</a:t>
            </a:r>
          </a:p>
        </p:txBody>
      </p:sp>
    </p:spTree>
    <p:extLst>
      <p:ext uri="{BB962C8B-B14F-4D97-AF65-F5344CB8AC3E}">
        <p14:creationId xmlns:p14="http://schemas.microsoft.com/office/powerpoint/2010/main" val="195646933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懇求大牧領我前行</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37612"/>
            <a:ext cx="8382000" cy="3323987"/>
          </a:xfrm>
        </p:spPr>
        <p:txBody>
          <a:bodyPr/>
          <a:lstStyle/>
          <a:p>
            <a:pPr marL="0" indent="0" algn="ctr">
              <a:lnSpc>
                <a:spcPct val="100000"/>
              </a:lnSpc>
              <a:buNone/>
            </a:pPr>
            <a:r>
              <a:rPr lang="zh-TW" altLang="en-US" sz="5400" dirty="0">
                <a:latin typeface="楷体" panose="02010609060101010101" pitchFamily="49" charset="-122"/>
                <a:ea typeface="楷体" panose="02010609060101010101" pitchFamily="49" charset="-122"/>
              </a:rPr>
              <a:t>大牧耶穌 賜福耶穌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我蒙救恩作主民</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大牧耶穌 賜福耶穌</a:t>
            </a:r>
            <a:br>
              <a:rPr lang="zh-TW" altLang="en-US" sz="5400" dirty="0">
                <a:latin typeface="楷体" panose="02010609060101010101" pitchFamily="49" charset="-122"/>
                <a:ea typeface="楷体" panose="02010609060101010101" pitchFamily="49" charset="-122"/>
              </a:rPr>
            </a:br>
            <a:r>
              <a:rPr lang="zh-TW" altLang="en-US" sz="5400" dirty="0">
                <a:latin typeface="楷体" panose="02010609060101010101" pitchFamily="49" charset="-122"/>
                <a:ea typeface="楷体" panose="02010609060101010101" pitchFamily="49" charset="-122"/>
              </a:rPr>
              <a:t>我蒙救恩作主民</a:t>
            </a:r>
          </a:p>
        </p:txBody>
      </p:sp>
    </p:spTree>
    <p:extLst>
      <p:ext uri="{BB962C8B-B14F-4D97-AF65-F5344CB8AC3E}">
        <p14:creationId xmlns:p14="http://schemas.microsoft.com/office/powerpoint/2010/main" val="120458002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37</TotalTime>
  <Words>821</Words>
  <Application>Microsoft Office PowerPoint</Application>
  <PresentationFormat>On-screen Show (4:3)</PresentationFormat>
  <Paragraphs>41</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1_Purple Template 1 Trebuchet</vt:lpstr>
      <vt:lpstr>White with Courier font for code slides</vt:lpstr>
      <vt:lpstr>懇求大牧領我前行 （聖歌300首）</vt:lpstr>
      <vt:lpstr>懇求大牧領我前行</vt:lpstr>
      <vt:lpstr>懇求大牧領我前行</vt:lpstr>
      <vt:lpstr>懇求大牧領我前行</vt:lpstr>
      <vt:lpstr>懇求大牧領我前行</vt:lpstr>
      <vt:lpstr>懇求大牧領我前行</vt:lpstr>
      <vt:lpstr>懇求大牧領我前行</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10</cp:revision>
  <dcterms:created xsi:type="dcterms:W3CDTF">2015-02-07T13:24:58Z</dcterms:created>
  <dcterms:modified xsi:type="dcterms:W3CDTF">2015-02-14T02:15:50Z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