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
  </p:notesMasterIdLst>
  <p:sldIdLst>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1/6/2016 9:04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122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1/6/2016 9:06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791943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1/6/2016 9:10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345373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1/6/2016 9:06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160957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1/6/2016 9:10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900370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1/6/2016 9:10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865823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1/6/2016 9:09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8447850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1/6/2016 9:10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4099958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smtClean="0">
                <a:effectLst/>
                <a:latin typeface="楷体" panose="02010609060101010101" pitchFamily="49" charset="-122"/>
                <a:ea typeface="楷体" panose="02010609060101010101" pitchFamily="49" charset="-122"/>
              </a:rPr>
              <a:t>一</a:t>
            </a:r>
            <a:r>
              <a:rPr lang="zh-TW" altLang="en-US" dirty="0">
                <a:effectLst/>
                <a:latin typeface="楷体" panose="02010609060101010101" pitchFamily="49" charset="-122"/>
                <a:ea typeface="楷体" panose="02010609060101010101" pitchFamily="49" charset="-122"/>
              </a:rPr>
              <a:t>世</a:t>
            </a:r>
            <a:r>
              <a:rPr lang="zh-TW" altLang="en-US" dirty="0" smtClean="0">
                <a:effectLst/>
                <a:latin typeface="楷体" panose="02010609060101010101" pitchFamily="49" charset="-122"/>
                <a:ea typeface="楷体" panose="02010609060101010101" pitchFamily="49" charset="-122"/>
              </a:rPr>
              <a:t>人跟隨祢</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1446212"/>
          </a:xfrm>
        </p:spPr>
        <p:txBody>
          <a:bodyPr/>
          <a:lstStyle/>
          <a:p>
            <a:pPr algn="ctr"/>
            <a:r>
              <a:rPr lang="zh-TW" altLang="en-US" sz="5400" dirty="0" smtClean="0">
                <a:latin typeface="楷体" panose="02010609060101010101" pitchFamily="49" charset="-122"/>
                <a:ea typeface="楷体" panose="02010609060101010101" pitchFamily="49" charset="-122"/>
              </a:rPr>
              <a:t>詞：洪啟元</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a:latin typeface="楷体" panose="02010609060101010101" pitchFamily="49" charset="-122"/>
                <a:ea typeface="楷体" panose="02010609060101010101" pitchFamily="49" charset="-122"/>
              </a:rPr>
              <a:t>曲：</a:t>
            </a:r>
            <a:r>
              <a:rPr lang="zh-TW" altLang="en-US" sz="5400" dirty="0" smtClean="0">
                <a:latin typeface="楷体" panose="02010609060101010101" pitchFamily="49" charset="-122"/>
                <a:ea typeface="楷体" panose="02010609060101010101" pitchFamily="49" charset="-122"/>
              </a:rPr>
              <a:t>林立</a:t>
            </a:r>
            <a:r>
              <a:rPr lang="zh-TW" altLang="en-US" sz="5400" dirty="0">
                <a:latin typeface="楷体" panose="02010609060101010101" pitchFamily="49" charset="-122"/>
                <a:ea typeface="楷体" panose="02010609060101010101" pitchFamily="49" charset="-122"/>
              </a:rPr>
              <a:t>中</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求祢教</a:t>
            </a:r>
            <a:r>
              <a:rPr lang="zh-TW" altLang="en-US" sz="5400" dirty="0">
                <a:latin typeface="楷体" panose="02010609060101010101" pitchFamily="49" charset="-122"/>
                <a:ea typeface="楷体" panose="02010609060101010101" pitchFamily="49" charset="-122"/>
              </a:rPr>
              <a:t>示</a:t>
            </a:r>
            <a:r>
              <a:rPr lang="zh-TW" altLang="en-US" sz="5400" dirty="0" smtClean="0">
                <a:latin typeface="楷体" panose="02010609060101010101" pitchFamily="49" charset="-122"/>
                <a:ea typeface="楷体" panose="02010609060101010101" pitchFamily="49" charset="-122"/>
              </a:rPr>
              <a:t>阮</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數</a:t>
            </a:r>
            <a:r>
              <a:rPr lang="zh-TW" altLang="en-US" sz="5400" dirty="0">
                <a:latin typeface="楷体" panose="02010609060101010101" pitchFamily="49" charset="-122"/>
                <a:ea typeface="楷体" panose="02010609060101010101" pitchFamily="49" charset="-122"/>
              </a:rPr>
              <a:t>算自己的日子</a:t>
            </a:r>
          </a:p>
          <a:p>
            <a:pPr marL="0" indent="0" algn="ctr">
              <a:buNone/>
            </a:pPr>
            <a:r>
              <a:rPr lang="zh-TW" altLang="en-US" sz="5400" dirty="0">
                <a:latin typeface="楷体" panose="02010609060101010101" pitchFamily="49" charset="-122"/>
                <a:ea typeface="楷体" panose="02010609060101010101" pitchFamily="49" charset="-122"/>
              </a:rPr>
              <a:t>互阮得到智慧的</a:t>
            </a:r>
            <a:r>
              <a:rPr lang="zh-TW" altLang="en-US" sz="5400" dirty="0" smtClean="0">
                <a:latin typeface="楷体" panose="02010609060101010101" pitchFamily="49" charset="-122"/>
                <a:ea typeface="楷体" panose="02010609060101010101" pitchFamily="49" charset="-122"/>
              </a:rPr>
              <a:t>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因為</a:t>
            </a:r>
            <a:r>
              <a:rPr lang="zh-TW" altLang="en-US" sz="5400" dirty="0" smtClean="0">
                <a:latin typeface="楷体" panose="02010609060101010101" pitchFamily="49" charset="-122"/>
                <a:ea typeface="楷体" panose="02010609060101010101" pitchFamily="49" charset="-122"/>
              </a:rPr>
              <a:t>佇</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千</a:t>
            </a:r>
            <a:r>
              <a:rPr lang="zh-TW" altLang="en-US" sz="5400" dirty="0">
                <a:latin typeface="楷体" panose="02010609060101010101" pitchFamily="49" charset="-122"/>
                <a:ea typeface="楷体" panose="02010609060101010101" pitchFamily="49" charset="-122"/>
              </a:rPr>
              <a:t>年親像過昨暝</a:t>
            </a:r>
          </a:p>
          <a:p>
            <a:pPr marL="0" indent="0" algn="ctr">
              <a:buNone/>
            </a:pPr>
            <a:r>
              <a:rPr lang="zh-TW" altLang="en-US" sz="5400" dirty="0">
                <a:latin typeface="楷体" panose="02010609060101010101" pitchFamily="49" charset="-122"/>
                <a:ea typeface="楷体" panose="02010609060101010101" pitchFamily="49" charset="-122"/>
              </a:rPr>
              <a:t>閣親像睏一醒</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8996957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阮一生誇</a:t>
            </a:r>
            <a:r>
              <a:rPr lang="zh-TW" altLang="en-US" sz="5400" dirty="0" smtClean="0">
                <a:latin typeface="楷体" panose="02010609060101010101" pitchFamily="49" charset="-122"/>
                <a:ea typeface="楷体" panose="02010609060101010101" pitchFamily="49" charset="-122"/>
              </a:rPr>
              <a:t>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只</a:t>
            </a:r>
            <a:r>
              <a:rPr lang="zh-TW" altLang="en-US" sz="5400" dirty="0">
                <a:latin typeface="楷体" panose="02010609060101010101" pitchFamily="49" charset="-122"/>
                <a:ea typeface="楷体" panose="02010609060101010101" pitchFamily="49" charset="-122"/>
              </a:rPr>
              <a:t>有勞苦和憂愁</a:t>
            </a:r>
          </a:p>
          <a:p>
            <a:pPr marL="0" indent="0" algn="ctr">
              <a:buNone/>
            </a:pPr>
            <a:r>
              <a:rPr lang="zh-TW" altLang="en-US" sz="5400" dirty="0">
                <a:latin typeface="楷体" panose="02010609060101010101" pitchFamily="49" charset="-122"/>
                <a:ea typeface="楷体" panose="02010609060101010101" pitchFamily="49" charset="-122"/>
              </a:rPr>
              <a:t>緊緊過去無留什麼</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8988249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求</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早</a:t>
            </a:r>
            <a:r>
              <a:rPr lang="zh-TW" altLang="en-US" sz="5400" dirty="0">
                <a:latin typeface="楷体" panose="02010609060101010101" pitchFamily="49" charset="-122"/>
                <a:ea typeface="楷体" panose="02010609060101010101" pitchFamily="49" charset="-122"/>
              </a:rPr>
              <a:t>起</a:t>
            </a:r>
            <a:r>
              <a:rPr lang="zh-TW" altLang="en-US" sz="5400" dirty="0" smtClean="0">
                <a:latin typeface="楷体" panose="02010609060101010101" pitchFamily="49" charset="-122"/>
                <a:ea typeface="楷体" panose="02010609060101010101" pitchFamily="49" charset="-122"/>
              </a:rPr>
              <a:t>時</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用</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慈</a:t>
            </a:r>
            <a:r>
              <a:rPr lang="zh-TW" altLang="en-US" sz="5400" dirty="0">
                <a:latin typeface="楷体" panose="02010609060101010101" pitchFamily="49" charset="-122"/>
                <a:ea typeface="楷体" panose="02010609060101010101" pitchFamily="49" charset="-122"/>
              </a:rPr>
              <a:t>愛充滿</a:t>
            </a:r>
            <a:r>
              <a:rPr lang="zh-TW" altLang="en-US" sz="5400" dirty="0" smtClean="0">
                <a:latin typeface="楷体" panose="02010609060101010101" pitchFamily="49" charset="-122"/>
                <a:ea typeface="楷体" panose="02010609060101010101" pitchFamily="49" charset="-122"/>
              </a:rPr>
              <a:t>阮</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互</a:t>
            </a:r>
            <a:r>
              <a:rPr lang="zh-TW" altLang="en-US" sz="5400" dirty="0">
                <a:latin typeface="楷体" panose="02010609060101010101" pitchFamily="49" charset="-122"/>
                <a:ea typeface="楷体" panose="02010609060101010101" pitchFamily="49" charset="-122"/>
              </a:rPr>
              <a:t>阮一世人歡喜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6443193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阮一</a:t>
            </a:r>
            <a:r>
              <a:rPr lang="zh-TW" altLang="en-US" sz="5400" dirty="0" smtClean="0">
                <a:latin typeface="楷体" panose="02010609060101010101" pitchFamily="49" charset="-122"/>
                <a:ea typeface="楷体" panose="02010609060101010101" pitchFamily="49" charset="-122"/>
              </a:rPr>
              <a:t>生 欲</a:t>
            </a:r>
            <a:r>
              <a:rPr lang="zh-TW" altLang="en-US" sz="5400" dirty="0">
                <a:latin typeface="楷体" panose="02010609060101010101" pitchFamily="49" charset="-122"/>
                <a:ea typeface="楷体" panose="02010609060101010101" pitchFamily="49" charset="-122"/>
              </a:rPr>
              <a:t>跟</a:t>
            </a:r>
            <a:r>
              <a:rPr lang="zh-TW" altLang="en-US" sz="5400" dirty="0" smtClean="0">
                <a:latin typeface="楷体" panose="02010609060101010101" pitchFamily="49" charset="-122"/>
                <a:ea typeface="楷体" panose="02010609060101010101" pitchFamily="49" charset="-122"/>
              </a:rPr>
              <a:t>隨</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阮</a:t>
            </a:r>
            <a:r>
              <a:rPr lang="zh-TW" altLang="en-US" sz="5400" dirty="0">
                <a:latin typeface="楷体" panose="02010609060101010101" pitchFamily="49" charset="-122"/>
                <a:ea typeface="楷体" panose="02010609060101010101" pitchFamily="49" charset="-122"/>
              </a:rPr>
              <a:t>的</a:t>
            </a:r>
            <a:r>
              <a:rPr lang="zh-TW" altLang="en-US" sz="5400" dirty="0" smtClean="0">
                <a:latin typeface="楷体" panose="02010609060101010101" pitchFamily="49" charset="-122"/>
                <a:ea typeface="楷体" panose="02010609060101010101" pitchFamily="49" charset="-122"/>
              </a:rPr>
              <a:t>心 獻</a:t>
            </a:r>
            <a:r>
              <a:rPr lang="zh-TW" altLang="en-US" sz="5400" dirty="0">
                <a:latin typeface="楷体" panose="02010609060101010101" pitchFamily="49" charset="-122"/>
                <a:ea typeface="楷体" panose="02010609060101010101" pitchFamily="49" charset="-122"/>
              </a:rPr>
              <a:t>上</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阮一</a:t>
            </a:r>
            <a:r>
              <a:rPr lang="zh-TW" altLang="en-US" sz="5400" dirty="0" smtClean="0">
                <a:latin typeface="楷体" panose="02010609060101010101" pitchFamily="49" charset="-122"/>
                <a:ea typeface="楷体" panose="02010609060101010101" pitchFamily="49" charset="-122"/>
              </a:rPr>
              <a:t>生 欲</a:t>
            </a:r>
            <a:r>
              <a:rPr lang="zh-TW" altLang="en-US" sz="5400" dirty="0">
                <a:latin typeface="楷体" panose="02010609060101010101" pitchFamily="49" charset="-122"/>
                <a:ea typeface="楷体" panose="02010609060101010101" pitchFamily="49" charset="-122"/>
              </a:rPr>
              <a:t>跟</a:t>
            </a:r>
            <a:r>
              <a:rPr lang="zh-TW" altLang="en-US" sz="5400" dirty="0" smtClean="0">
                <a:latin typeface="楷体" panose="02010609060101010101" pitchFamily="49" charset="-122"/>
                <a:ea typeface="楷体" panose="02010609060101010101" pitchFamily="49" charset="-122"/>
              </a:rPr>
              <a:t>隨</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欣慕祢 和</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徛</a:t>
            </a:r>
            <a:r>
              <a:rPr lang="zh-TW" altLang="en-US" sz="5400" dirty="0">
                <a:latin typeface="楷体" panose="02010609060101010101" pitchFamily="49" charset="-122"/>
                <a:ea typeface="楷体" panose="02010609060101010101" pitchFamily="49" charset="-122"/>
              </a:rPr>
              <a:t>起</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9986825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阮一生誇</a:t>
            </a:r>
            <a:r>
              <a:rPr lang="zh-TW" altLang="en-US" sz="5400" dirty="0" smtClean="0">
                <a:latin typeface="楷体" panose="02010609060101010101" pitchFamily="49" charset="-122"/>
                <a:ea typeface="楷体" panose="02010609060101010101" pitchFamily="49" charset="-122"/>
              </a:rPr>
              <a:t>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只</a:t>
            </a:r>
            <a:r>
              <a:rPr lang="zh-TW" altLang="en-US" sz="5400" dirty="0">
                <a:latin typeface="楷体" panose="02010609060101010101" pitchFamily="49" charset="-122"/>
                <a:ea typeface="楷体" panose="02010609060101010101" pitchFamily="49" charset="-122"/>
              </a:rPr>
              <a:t>有勞苦和憂愁</a:t>
            </a:r>
          </a:p>
          <a:p>
            <a:pPr marL="0" indent="0" algn="ctr">
              <a:buNone/>
            </a:pPr>
            <a:r>
              <a:rPr lang="zh-TW" altLang="en-US" sz="5400" dirty="0">
                <a:latin typeface="楷体" panose="02010609060101010101" pitchFamily="49" charset="-122"/>
                <a:ea typeface="楷体" panose="02010609060101010101" pitchFamily="49" charset="-122"/>
              </a:rPr>
              <a:t>緊緊過去無留什麼</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3457138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一世人跟隨祢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求</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美</a:t>
            </a:r>
            <a:r>
              <a:rPr lang="zh-TW" altLang="en-US" sz="5400" dirty="0" smtClean="0">
                <a:latin typeface="楷体" panose="02010609060101010101" pitchFamily="49" charset="-122"/>
                <a:ea typeface="楷体" panose="02010609060101010101" pitchFamily="49" charset="-122"/>
              </a:rPr>
              <a:t>妙</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掂</a:t>
            </a:r>
            <a:r>
              <a:rPr lang="zh-TW" altLang="en-US" sz="5400" dirty="0">
                <a:latin typeface="楷体" panose="02010609060101010101" pitchFamily="49" charset="-122"/>
                <a:ea typeface="楷体" panose="02010609060101010101" pitchFamily="49" charset="-122"/>
              </a:rPr>
              <a:t>佇阮的頂面</a:t>
            </a:r>
          </a:p>
          <a:p>
            <a:pPr marL="0" indent="0" algn="ctr">
              <a:buNone/>
            </a:pPr>
            <a:r>
              <a:rPr lang="zh-TW" altLang="en-US" sz="5400" dirty="0" smtClean="0">
                <a:latin typeface="楷体" panose="02010609060101010101" pitchFamily="49" charset="-122"/>
                <a:ea typeface="楷体" panose="02010609060101010101" pitchFamily="49" charset="-122"/>
              </a:rPr>
              <a:t>願</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榮光顯明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5168181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90</TotalTime>
  <Words>1017</Words>
  <Application>Microsoft Office PowerPoint</Application>
  <PresentationFormat>On-screen Show (4:3)</PresentationFormat>
  <Paragraphs>64</Paragraphs>
  <Slides>8</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楷体</vt:lpstr>
      <vt:lpstr>Arial</vt:lpstr>
      <vt:lpstr>Calibri</vt:lpstr>
      <vt:lpstr>Courier New</vt:lpstr>
      <vt:lpstr>Trebuchet MS</vt:lpstr>
      <vt:lpstr>Wingdings</vt:lpstr>
      <vt:lpstr>1_Purple Template 1 Trebuchet</vt:lpstr>
      <vt:lpstr>White with Courier font for code slides</vt:lpstr>
      <vt:lpstr>一世人跟隨祢</vt:lpstr>
      <vt:lpstr>一世人跟隨祢</vt:lpstr>
      <vt:lpstr>一世人跟隨祢</vt:lpstr>
      <vt:lpstr>一世人跟隨祢</vt:lpstr>
      <vt:lpstr>一世人跟隨祢</vt:lpstr>
      <vt:lpstr>一世人跟隨祢</vt:lpstr>
      <vt:lpstr>一世人跟隨祢</vt:lpstr>
      <vt:lpstr>一世人跟隨祢</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20</cp:revision>
  <dcterms:created xsi:type="dcterms:W3CDTF">2015-02-07T13:24:58Z</dcterms:created>
  <dcterms:modified xsi:type="dcterms:W3CDTF">2016-01-07T02:10:54Z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