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22642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075951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024851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275668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06127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945735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11/5/2015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431252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676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耶穌祢疼</a:t>
            </a:r>
            <a:r>
              <a:rPr lang="zh-TW" altLang="en-US" dirty="0" smtClean="0">
                <a:effectLst/>
                <a:latin typeface="楷体" panose="02010609060101010101" pitchFamily="49" charset="-122"/>
                <a:ea typeface="楷体" panose="02010609060101010101" pitchFamily="49" charset="-122"/>
              </a:rPr>
              <a:t>我</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耶穌愛我</a:t>
            </a:r>
          </a:p>
        </p:txBody>
      </p:sp>
      <p:sp>
        <p:nvSpPr>
          <p:cNvPr id="3" name="Subtitle 2"/>
          <p:cNvSpPr>
            <a:spLocks noGrp="1"/>
          </p:cNvSpPr>
          <p:nvPr>
            <p:ph type="subTitle" idx="1"/>
          </p:nvPr>
        </p:nvSpPr>
        <p:spPr>
          <a:xfrm>
            <a:off x="730249" y="4114800"/>
            <a:ext cx="7681913" cy="1447800"/>
          </a:xfrm>
        </p:spPr>
        <p:txBody>
          <a:bodyPr/>
          <a:lstStyle/>
          <a:p>
            <a:pPr algn="ctr"/>
            <a:r>
              <a:rPr lang="zh-TW" altLang="en-US" sz="5400" dirty="0" smtClean="0">
                <a:latin typeface="楷体" panose="02010609060101010101" pitchFamily="49" charset="-122"/>
                <a:ea typeface="楷体" panose="02010609060101010101" pitchFamily="49" charset="-122"/>
              </a:rPr>
              <a:t>詞：劉榮神</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p>
        </p:txBody>
      </p:sp>
      <p:sp>
        <p:nvSpPr>
          <p:cNvPr id="3" name="Subtitle 2"/>
          <p:cNvSpPr>
            <a:spLocks noGrp="1"/>
          </p:cNvSpPr>
          <p:nvPr>
            <p:ph type="body" sz="quarter" idx="10"/>
          </p:nvPr>
        </p:nvSpPr>
        <p:spPr>
          <a:xfrm>
            <a:off x="377952"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風從哪裡來</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心情誰人知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這事我知影</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雨何時會落</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誰人倘倚靠</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我一生近倚</a:t>
            </a:r>
          </a:p>
        </p:txBody>
      </p:sp>
    </p:spTree>
    <p:extLst>
      <p:ext uri="{BB962C8B-B14F-4D97-AF65-F5344CB8AC3E}">
        <p14:creationId xmlns:p14="http://schemas.microsoft.com/office/powerpoint/2010/main" val="406312250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我若孤單無伴</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祢的話充滿</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我若無路可行</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祢作我牧者</a:t>
            </a:r>
          </a:p>
        </p:txBody>
      </p:sp>
    </p:spTree>
    <p:extLst>
      <p:ext uri="{BB962C8B-B14F-4D97-AF65-F5344CB8AC3E}">
        <p14:creationId xmlns:p14="http://schemas.microsoft.com/office/powerpoint/2010/main" val="69353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我愛親近祢</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照祢的旨意</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互祢來引導</a:t>
            </a:r>
          </a:p>
        </p:txBody>
      </p:sp>
    </p:spTree>
    <p:extLst>
      <p:ext uri="{BB962C8B-B14F-4D97-AF65-F5344CB8AC3E}">
        <p14:creationId xmlns:p14="http://schemas.microsoft.com/office/powerpoint/2010/main" val="293674939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耶穌愛我</a:t>
            </a: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耶穌愛我我知明</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因為記載在聖經</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細漢囝仔雖軟弱</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耶穌能救有替贖</a:t>
            </a:r>
          </a:p>
        </p:txBody>
      </p:sp>
    </p:spTree>
    <p:extLst>
      <p:ext uri="{BB962C8B-B14F-4D97-AF65-F5344CB8AC3E}">
        <p14:creationId xmlns:p14="http://schemas.microsoft.com/office/powerpoint/2010/main" val="42171632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耶穌愛我</a:t>
            </a: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有記載在聖經</a:t>
            </a:r>
          </a:p>
        </p:txBody>
      </p:sp>
    </p:spTree>
    <p:extLst>
      <p:ext uri="{BB962C8B-B14F-4D97-AF65-F5344CB8AC3E}">
        <p14:creationId xmlns:p14="http://schemas.microsoft.com/office/powerpoint/2010/main" val="346646932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69</TotalTime>
  <Words>888</Words>
  <Application>Microsoft Office PowerPoint</Application>
  <PresentationFormat>On-screen Show (4:3)</PresentationFormat>
  <Paragraphs>61</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耶穌祢疼我 耶穌愛我</vt:lpstr>
      <vt:lpstr>耶穌祢疼我</vt:lpstr>
      <vt:lpstr>耶穌祢疼我</vt:lpstr>
      <vt:lpstr>耶穌祢疼我</vt:lpstr>
      <vt:lpstr>耶穌祢疼我</vt:lpstr>
      <vt:lpstr>耶穌愛我</vt:lpstr>
      <vt:lpstr>耶穌愛我</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2015-11-06T00:49:14Z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