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51462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5195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84406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88125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7/2/2016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803462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CN" altLang="en-US" dirty="0">
                <a:effectLst/>
                <a:latin typeface="楷体" panose="02010609060101010101" pitchFamily="49" charset="-122"/>
                <a:ea typeface="楷体" panose="02010609060101010101" pitchFamily="49" charset="-122"/>
              </a:rPr>
              <a:t>主，掌管我</a:t>
            </a:r>
          </a:p>
        </p:txBody>
      </p:sp>
      <p:sp>
        <p:nvSpPr>
          <p:cNvPr id="3" name="Subtitle 2"/>
          <p:cNvSpPr>
            <a:spLocks noGrp="1"/>
          </p:cNvSpPr>
          <p:nvPr>
            <p:ph type="subTitle" idx="1"/>
          </p:nvPr>
        </p:nvSpPr>
        <p:spPr>
          <a:xfrm>
            <a:off x="730249" y="4344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：徐唯禮</a:t>
            </a:r>
            <a:endParaRPr lang="en-US" sz="54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願祢來</a:t>
            </a:r>
            <a:r>
              <a:rPr lang="zh-TW" altLang="en-US" sz="5400" dirty="0">
                <a:latin typeface="楷体" panose="02010609060101010101" pitchFamily="49" charset="-122"/>
                <a:ea typeface="楷体" panose="02010609060101010101" pitchFamily="49" charset="-122"/>
              </a:rPr>
              <a:t>掌管</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鑒</a:t>
            </a:r>
            <a:r>
              <a:rPr lang="zh-TW" altLang="en-US" sz="5400" dirty="0">
                <a:latin typeface="楷体" panose="02010609060101010101" pitchFamily="49" charset="-122"/>
                <a:ea typeface="楷体" panose="02010609060101010101" pitchFamily="49" charset="-122"/>
              </a:rPr>
              <a:t>察我</a:t>
            </a:r>
            <a:r>
              <a:rPr lang="zh-TW" altLang="en-US" sz="5400" dirty="0" smtClean="0">
                <a:latin typeface="楷体" panose="02010609060101010101" pitchFamily="49" charset="-122"/>
                <a:ea typeface="楷体" panose="02010609060101010101" pitchFamily="49" charset="-122"/>
              </a:rPr>
              <a:t>心知</a:t>
            </a:r>
            <a:r>
              <a:rPr lang="zh-TW" altLang="en-US" sz="5400" dirty="0">
                <a:latin typeface="楷体" panose="02010609060101010101" pitchFamily="49" charset="-122"/>
                <a:ea typeface="楷体" panose="02010609060101010101" pitchFamily="49" charset="-122"/>
              </a:rPr>
              <a:t>我軟弱</a:t>
            </a: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我雖願意遵行</a:t>
            </a:r>
            <a:r>
              <a:rPr lang="zh-TW" altLang="en-US" sz="5400" dirty="0">
                <a:latin typeface="楷体" panose="02010609060101010101" pitchFamily="49" charset="-122"/>
                <a:ea typeface="楷体" panose="02010609060101010101" pitchFamily="49" charset="-122"/>
              </a:rPr>
              <a:t>主祢的</a:t>
            </a:r>
            <a:r>
              <a:rPr lang="zh-TW" altLang="en-US" sz="5400" dirty="0" smtClean="0">
                <a:latin typeface="楷体" panose="02010609060101010101" pitchFamily="49" charset="-122"/>
                <a:ea typeface="楷体" panose="02010609060101010101" pitchFamily="49" charset="-122"/>
              </a:rPr>
              <a:t>道路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卻又常常為自己籌算</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雖願意做主聖潔的器</a:t>
            </a:r>
            <a:r>
              <a:rPr lang="zh-TW" altLang="en-US" sz="5400" dirty="0" smtClean="0">
                <a:latin typeface="楷体" panose="02010609060101010101" pitchFamily="49" charset="-122"/>
                <a:ea typeface="楷体" panose="02010609060101010101" pitchFamily="49" charset="-122"/>
              </a:rPr>
              <a:t>皿</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卻又</a:t>
            </a:r>
            <a:r>
              <a:rPr lang="zh-TW" altLang="en-US" sz="5400" dirty="0">
                <a:latin typeface="楷体" panose="02010609060101010101" pitchFamily="49" charset="-122"/>
                <a:ea typeface="楷体" panose="02010609060101010101" pitchFamily="49" charset="-122"/>
              </a:rPr>
              <a:t>不時被罪惡勝過</a:t>
            </a:r>
          </a:p>
        </p:txBody>
      </p:sp>
    </p:spTree>
    <p:extLst>
      <p:ext uri="{BB962C8B-B14F-4D97-AF65-F5344CB8AC3E}">
        <p14:creationId xmlns:p14="http://schemas.microsoft.com/office/powerpoint/2010/main" val="18977243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要不要教我離開祢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靈聖靈幫助</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87838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賜給我能</a:t>
            </a:r>
            <a:r>
              <a:rPr lang="zh-TW" altLang="en-US" sz="5400" dirty="0" smtClean="0">
                <a:latin typeface="楷体" panose="02010609060101010101" pitchFamily="49" charset="-122"/>
                <a:ea typeface="楷体" panose="02010609060101010101" pitchFamily="49" charset="-122"/>
              </a:rPr>
              <a:t>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永</a:t>
            </a:r>
            <a:r>
              <a:rPr lang="zh-TW" altLang="en-US" sz="5400" dirty="0">
                <a:latin typeface="楷体" panose="02010609060101010101" pitchFamily="49" charset="-122"/>
                <a:ea typeface="楷体" panose="02010609060101010101" pitchFamily="49" charset="-122"/>
              </a:rPr>
              <a:t>不衰殘的信</a:t>
            </a:r>
            <a:r>
              <a:rPr lang="zh-TW" altLang="en-US" sz="5400" dirty="0" smtClean="0">
                <a:latin typeface="楷体" panose="02010609060101010101" pitchFamily="49" charset="-122"/>
                <a:ea typeface="楷体" panose="02010609060101010101" pitchFamily="49" charset="-122"/>
              </a:rPr>
              <a:t>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用</a:t>
            </a:r>
            <a:r>
              <a:rPr lang="zh-TW" altLang="en-US" sz="5400" dirty="0">
                <a:latin typeface="楷体" panose="02010609060101010101" pitchFamily="49" charset="-122"/>
                <a:ea typeface="楷体" panose="02010609060101010101" pitchFamily="49" charset="-122"/>
              </a:rPr>
              <a:t>我一生來尋求祢</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53025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要我要緊緊跟隨祢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靈聖靈充滿我</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38007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主，掌管我</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將我的生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我心思意</a:t>
            </a:r>
            <a:r>
              <a:rPr lang="zh-TW" altLang="en-US" sz="5400" dirty="0" smtClean="0">
                <a:latin typeface="楷体" panose="02010609060101010101" pitchFamily="49" charset="-122"/>
                <a:ea typeface="楷体" panose="02010609060101010101" pitchFamily="49" charset="-122"/>
              </a:rPr>
              <a:t>念</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完</a:t>
            </a:r>
            <a:r>
              <a:rPr lang="zh-TW" altLang="en-US" sz="5400" dirty="0">
                <a:latin typeface="楷体" panose="02010609060101010101" pitchFamily="49" charset="-122"/>
                <a:ea typeface="楷体" panose="02010609060101010101" pitchFamily="49" charset="-122"/>
              </a:rPr>
              <a:t>全焚燒在祭壇前</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043064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TotalTime>
  <Words>842</Words>
  <Application>Microsoft Office PowerPoint</Application>
  <PresentationFormat>On-screen Show (4:3)</PresentationFormat>
  <Paragraphs>55</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主，掌管我</vt:lpstr>
      <vt:lpstr>主，掌管我</vt:lpstr>
      <vt:lpstr>主，掌管我</vt:lpstr>
      <vt:lpstr>主，掌管我</vt:lpstr>
      <vt:lpstr>主，掌管我</vt:lpstr>
      <vt:lpstr>主，掌管我</vt:lpstr>
      <vt:lpstr>主，掌管我</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23</cp:revision>
  <dcterms:created xsi:type="dcterms:W3CDTF">2015-02-07T13:24:58Z</dcterms:created>
  <dcterms:modified xsi:type="dcterms:W3CDTF">2016-07-03T02:19:06Z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