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8" r:id="rId4"/>
    <p:sldId id="260" r:id="rId5"/>
    <p:sldId id="262" r:id="rId6"/>
    <p:sldId id="263"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0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pPr/>
              <a:t>11/19/2016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pPr/>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11/19/2016 12:26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30811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11/19/2016 12:26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8116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11/19/2016 12:26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308116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11/19/2016 12:26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308116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11/19/2016 12:26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308116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20161120\2nd Worship\2.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2" name="Title 1"/>
          <p:cNvSpPr>
            <a:spLocks noGrp="1"/>
          </p:cNvSpPr>
          <p:nvPr>
            <p:ph type="title"/>
          </p:nvPr>
        </p:nvSpPr>
        <p:spPr>
          <a:xfrm>
            <a:off x="381000" y="395103"/>
            <a:ext cx="8382000" cy="747897"/>
          </a:xfrm>
        </p:spPr>
        <p:txBody>
          <a:bodyPr>
            <a:scene3d>
              <a:camera prst="orthographicFront"/>
              <a:lightRig rig="threePt" dir="t"/>
            </a:scene3d>
            <a:sp3d extrusionH="57150" contourW="12700">
              <a:extrusionClr>
                <a:srgbClr val="FFFF00"/>
              </a:extrusionClr>
              <a:contourClr>
                <a:srgbClr val="FF0000"/>
              </a:contourClr>
            </a:sp3d>
          </a:bodyPr>
          <a:lstStyle/>
          <a:p>
            <a:pPr algn="ctr"/>
            <a:r>
              <a:rPr lang="zh-TW" altLang="en-US" sz="5400" b="1" dirty="0" smtClean="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rPr>
              <a:t>聖靈之歌</a:t>
            </a:r>
            <a:endParaRPr lang="zh-TW" altLang="en-US" sz="5400" b="1" dirty="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609600" y="1600200"/>
            <a:ext cx="7696200" cy="3877985"/>
          </a:xfrm>
        </p:spPr>
        <p:txBody>
          <a:bodyPr>
            <a:scene3d>
              <a:camera prst="orthographicFront"/>
              <a:lightRig rig="threePt" dir="t"/>
            </a:scene3d>
            <a:sp3d extrusionH="57150" contourW="12700">
              <a:extrusionClr>
                <a:srgbClr val="FFFF00"/>
              </a:extrusionClr>
              <a:contourClr>
                <a:srgbClr val="FF0000"/>
              </a:contourClr>
            </a:sp3d>
          </a:bodyPr>
          <a:lstStyle/>
          <a:p>
            <a:pPr algn="ctr">
              <a:buNone/>
            </a:pPr>
            <a:r>
              <a:rPr lang="en-US"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1</a:t>
            </a:r>
            <a:r>
              <a:rPr lang="zh-TW" altLang="en-US" sz="6000" b="1" dirty="0" smtClean="0">
                <a:effectLst>
                  <a:outerShdw blurRad="50800" dist="38100" dir="18900000" algn="bl" rotWithShape="0">
                    <a:srgbClr val="FF0000">
                      <a:alpha val="40000"/>
                    </a:srgbClr>
                  </a:outerShdw>
                </a:effectLst>
                <a:latin typeface="楷体" pitchFamily="49" charset="-122"/>
                <a:ea typeface="楷体" pitchFamily="49" charset="-122"/>
              </a:rPr>
              <a:t> </a:t>
            </a: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使主耶穌的靈與愛疼</a:t>
            </a:r>
          </a:p>
          <a:p>
            <a:pPr algn="ctr">
              <a:buNone/>
            </a:pP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圍繞在你我身邊</a:t>
            </a:r>
          </a:p>
          <a:p>
            <a:pPr algn="ctr">
              <a:buNone/>
            </a:pP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使祂充滿你</a:t>
            </a:r>
            <a:endParaRPr lang="en-US" altLang="zh-TW" sz="6000" b="1" dirty="0" smtClean="0">
              <a:effectLst>
                <a:outerShdw blurRad="50800" dist="38100" dir="18900000" algn="bl" rotWithShape="0">
                  <a:srgbClr val="FF0000">
                    <a:alpha val="40000"/>
                  </a:srgbClr>
                </a:outerShdw>
              </a:effectLst>
              <a:latin typeface="楷体" pitchFamily="49" charset="-122"/>
              <a:ea typeface="楷体" pitchFamily="49" charset="-122"/>
            </a:endParaRPr>
          </a:p>
          <a:p>
            <a:pPr algn="ctr">
              <a:buNone/>
            </a:pP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復滿足祢心靈</a:t>
            </a:r>
          </a:p>
        </p:txBody>
      </p:sp>
    </p:spTree>
    <p:extLst>
      <p:ext uri="{BB962C8B-B14F-4D97-AF65-F5344CB8AC3E}">
        <p14:creationId xmlns:p14="http://schemas.microsoft.com/office/powerpoint/2010/main" val="1145386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20161120\2nd Worship\2.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3" name="Subtitle 2"/>
          <p:cNvSpPr>
            <a:spLocks noGrp="1"/>
          </p:cNvSpPr>
          <p:nvPr>
            <p:ph type="body" sz="quarter" idx="10"/>
          </p:nvPr>
        </p:nvSpPr>
        <p:spPr>
          <a:xfrm>
            <a:off x="381000" y="1828800"/>
            <a:ext cx="8382000" cy="4007251"/>
          </a:xfrm>
        </p:spPr>
        <p:txBody>
          <a:bodyPr>
            <a:scene3d>
              <a:camera prst="orthographicFront"/>
              <a:lightRig rig="threePt" dir="t"/>
            </a:scene3d>
            <a:sp3d extrusionH="57150" contourW="12700">
              <a:extrusionClr>
                <a:srgbClr val="FFFF00"/>
              </a:extrusionClr>
              <a:contourClr>
                <a:srgbClr val="FF0000"/>
              </a:contourClr>
            </a:sp3d>
          </a:bodyPr>
          <a:lstStyle/>
          <a:p>
            <a:pPr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放落你一切重擔掛慮</a:t>
            </a:r>
          </a:p>
          <a:p>
            <a:pPr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祂的聖靈欲降臨</a:t>
            </a:r>
          </a:p>
          <a:p>
            <a:pPr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進入你生命中</a:t>
            </a:r>
            <a:endParaRPr lang="en-US" altLang="zh-TW" sz="6200" b="1" dirty="0" smtClean="0">
              <a:effectLst>
                <a:outerShdw blurRad="50800" dist="38100" dir="18900000" algn="bl" rotWithShape="0">
                  <a:srgbClr val="FF0000">
                    <a:alpha val="40000"/>
                  </a:srgbClr>
                </a:outerShdw>
              </a:effectLst>
              <a:latin typeface="楷体" pitchFamily="49" charset="-122"/>
              <a:ea typeface="楷体" pitchFamily="49" charset="-122"/>
            </a:endParaRPr>
          </a:p>
          <a:p>
            <a:pPr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使你得完全</a:t>
            </a:r>
            <a:endParaRPr lang="zh-TW" altLang="en-US" sz="6200" b="1" dirty="0">
              <a:effectLst>
                <a:outerShdw blurRad="50800" dist="38100" dir="18900000" algn="bl" rotWithShape="0">
                  <a:srgbClr val="FF0000">
                    <a:alpha val="40000"/>
                  </a:srgbClr>
                </a:outerShdw>
              </a:effectLst>
              <a:latin typeface="楷体" pitchFamily="49" charset="-122"/>
              <a:ea typeface="楷体" pitchFamily="49" charset="-122"/>
            </a:endParaRPr>
          </a:p>
        </p:txBody>
      </p:sp>
      <p:sp>
        <p:nvSpPr>
          <p:cNvPr id="6" name="Title 1"/>
          <p:cNvSpPr>
            <a:spLocks noGrp="1"/>
          </p:cNvSpPr>
          <p:nvPr>
            <p:ph type="title"/>
          </p:nvPr>
        </p:nvSpPr>
        <p:spPr>
          <a:xfrm>
            <a:off x="381000" y="395103"/>
            <a:ext cx="8382000" cy="747897"/>
          </a:xfrm>
        </p:spPr>
        <p:txBody>
          <a:bodyPr>
            <a:scene3d>
              <a:camera prst="orthographicFront"/>
              <a:lightRig rig="threePt" dir="t"/>
            </a:scene3d>
            <a:sp3d extrusionH="57150" contourW="12700">
              <a:extrusionClr>
                <a:srgbClr val="FFFF00"/>
              </a:extrusionClr>
              <a:contourClr>
                <a:srgbClr val="FF0000"/>
              </a:contourClr>
            </a:sp3d>
          </a:bodyPr>
          <a:lstStyle/>
          <a:p>
            <a:pPr algn="ctr"/>
            <a:r>
              <a:rPr lang="zh-TW" altLang="en-US" sz="5400" b="1" dirty="0" smtClean="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rPr>
              <a:t>聖靈之歌</a:t>
            </a:r>
            <a:endParaRPr lang="zh-TW" altLang="en-US" sz="5400" b="1" dirty="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20161120\2nd Worship\2.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3" name="Subtitle 2"/>
          <p:cNvSpPr>
            <a:spLocks noGrp="1"/>
          </p:cNvSpPr>
          <p:nvPr>
            <p:ph type="body" sz="quarter" idx="10"/>
          </p:nvPr>
        </p:nvSpPr>
        <p:spPr>
          <a:xfrm>
            <a:off x="381000" y="1828800"/>
            <a:ext cx="8382000" cy="3877985"/>
          </a:xfrm>
        </p:spPr>
        <p:txBody>
          <a:bodyPr>
            <a:scene3d>
              <a:camera prst="orthographicFront"/>
              <a:lightRig rig="threePt" dir="t"/>
            </a:scene3d>
            <a:sp3d extrusionH="57150" contourW="12700">
              <a:extrusionClr>
                <a:srgbClr val="FFFF00"/>
              </a:extrusionClr>
              <a:contourClr>
                <a:srgbClr val="FF0000"/>
              </a:contourClr>
            </a:sp3d>
          </a:bodyPr>
          <a:lstStyle/>
          <a:p>
            <a:pPr algn="ctr">
              <a:buNone/>
            </a:pPr>
            <a:r>
              <a:rPr lang="en-US"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2</a:t>
            </a:r>
            <a:r>
              <a:rPr lang="zh-TW" altLang="en-US" sz="6000" b="1" dirty="0" smtClean="0">
                <a:effectLst>
                  <a:outerShdw blurRad="50800" dist="38100" dir="18900000" algn="bl" rotWithShape="0">
                    <a:srgbClr val="FF0000">
                      <a:alpha val="40000"/>
                    </a:srgbClr>
                  </a:outerShdw>
                </a:effectLst>
                <a:latin typeface="楷体" pitchFamily="49" charset="-122"/>
                <a:ea typeface="楷体" pitchFamily="49" charset="-122"/>
              </a:rPr>
              <a:t> </a:t>
            </a: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願咱大家齊聲</a:t>
            </a:r>
            <a:r>
              <a:rPr lang="en-US"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 </a:t>
            </a: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來吟詩</a:t>
            </a:r>
          </a:p>
          <a:p>
            <a:pPr algn="ctr">
              <a:buNone/>
            </a:pP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使咱心</a:t>
            </a:r>
            <a:r>
              <a:rPr lang="en-US"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 </a:t>
            </a: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充滿歡喜</a:t>
            </a:r>
          </a:p>
          <a:p>
            <a:pPr algn="ctr">
              <a:buNone/>
            </a:pP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著甘心降服</a:t>
            </a:r>
            <a:endParaRPr lang="en-US" altLang="zh-TW" sz="6000" b="1" dirty="0" smtClean="0">
              <a:effectLst>
                <a:outerShdw blurRad="50800" dist="38100" dir="18900000" algn="bl" rotWithShape="0">
                  <a:srgbClr val="FF0000">
                    <a:alpha val="40000"/>
                  </a:srgbClr>
                </a:outerShdw>
              </a:effectLst>
              <a:latin typeface="楷体" pitchFamily="49" charset="-122"/>
              <a:ea typeface="楷体" pitchFamily="49" charset="-122"/>
            </a:endParaRPr>
          </a:p>
          <a:p>
            <a:pPr algn="ctr">
              <a:buNone/>
            </a:pPr>
            <a:r>
              <a:rPr lang="zh-TW" altLang="zh-TW" sz="6000" b="1" dirty="0" smtClean="0">
                <a:effectLst>
                  <a:outerShdw blurRad="50800" dist="38100" dir="18900000" algn="bl" rotWithShape="0">
                    <a:srgbClr val="FF0000">
                      <a:alpha val="40000"/>
                    </a:srgbClr>
                  </a:outerShdw>
                </a:effectLst>
                <a:latin typeface="楷体" pitchFamily="49" charset="-122"/>
                <a:ea typeface="楷体" pitchFamily="49" charset="-122"/>
              </a:rPr>
              <a:t>來尊崇祂聖名</a:t>
            </a:r>
            <a:endParaRPr lang="zh-TW" altLang="en-US" sz="6000" b="1" dirty="0">
              <a:effectLst>
                <a:outerShdw blurRad="50800" dist="38100" dir="18900000" algn="bl" rotWithShape="0">
                  <a:srgbClr val="FF0000">
                    <a:alpha val="40000"/>
                  </a:srgbClr>
                </a:outerShdw>
              </a:effectLst>
              <a:latin typeface="楷体" pitchFamily="49" charset="-122"/>
              <a:ea typeface="楷体" pitchFamily="49" charset="-122"/>
            </a:endParaRPr>
          </a:p>
        </p:txBody>
      </p:sp>
      <p:sp>
        <p:nvSpPr>
          <p:cNvPr id="7" name="Title 1"/>
          <p:cNvSpPr>
            <a:spLocks noGrp="1"/>
          </p:cNvSpPr>
          <p:nvPr>
            <p:ph type="title"/>
          </p:nvPr>
        </p:nvSpPr>
        <p:spPr>
          <a:xfrm>
            <a:off x="381000" y="395103"/>
            <a:ext cx="8382000" cy="747897"/>
          </a:xfrm>
        </p:spPr>
        <p:txBody>
          <a:bodyPr>
            <a:scene3d>
              <a:camera prst="orthographicFront"/>
              <a:lightRig rig="threePt" dir="t"/>
            </a:scene3d>
            <a:sp3d extrusionH="57150" contourW="12700">
              <a:extrusionClr>
                <a:srgbClr val="FFFF00"/>
              </a:extrusionClr>
              <a:contourClr>
                <a:srgbClr val="FF0000"/>
              </a:contourClr>
            </a:sp3d>
          </a:bodyPr>
          <a:lstStyle/>
          <a:p>
            <a:pPr algn="ctr"/>
            <a:r>
              <a:rPr lang="zh-TW" altLang="en-US" sz="5400" b="1" dirty="0" smtClean="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rPr>
              <a:t>聖靈之歌</a:t>
            </a:r>
            <a:endParaRPr lang="zh-TW" altLang="en-US" sz="5400" b="1" dirty="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20161120\2nd Worship\2.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3" name="Subtitle 2"/>
          <p:cNvSpPr>
            <a:spLocks noGrp="1"/>
          </p:cNvSpPr>
          <p:nvPr>
            <p:ph type="body" sz="quarter" idx="10"/>
          </p:nvPr>
        </p:nvSpPr>
        <p:spPr>
          <a:xfrm>
            <a:off x="838200" y="1828800"/>
            <a:ext cx="7924800" cy="4007251"/>
          </a:xfrm>
        </p:spPr>
        <p:txBody>
          <a:bodyPr>
            <a:scene3d>
              <a:camera prst="orthographicFront"/>
              <a:lightRig rig="threePt" dir="t"/>
            </a:scene3d>
            <a:sp3d extrusionH="57150" contourW="12700">
              <a:extrusionClr>
                <a:srgbClr val="FFFF00"/>
              </a:extrusionClr>
              <a:contourClr>
                <a:srgbClr val="FF0000"/>
              </a:contourClr>
            </a:sp3d>
          </a:bodyPr>
          <a:lstStyle/>
          <a:p>
            <a:pPr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將你所有目屎與悲哀</a:t>
            </a:r>
          </a:p>
          <a:p>
            <a:pPr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一切痛苦交託祂</a:t>
            </a:r>
          </a:p>
          <a:p>
            <a:pPr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就欲靠耶穌聖名</a:t>
            </a:r>
            <a:endParaRPr lang="en-US" altLang="zh-TW" sz="6200" b="1" dirty="0" smtClean="0">
              <a:effectLst>
                <a:outerShdw blurRad="50800" dist="38100" dir="18900000" algn="bl" rotWithShape="0">
                  <a:srgbClr val="FF0000">
                    <a:alpha val="40000"/>
                  </a:srgbClr>
                </a:outerShdw>
              </a:effectLst>
              <a:latin typeface="楷体" pitchFamily="49" charset="-122"/>
              <a:ea typeface="楷体" pitchFamily="49" charset="-122"/>
            </a:endParaRPr>
          </a:p>
          <a:p>
            <a:pPr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進入永活</a:t>
            </a:r>
            <a:endParaRPr lang="zh-TW" altLang="en-US" sz="6200" b="1" dirty="0">
              <a:effectLst>
                <a:outerShdw blurRad="50800" dist="38100" dir="18900000" algn="bl" rotWithShape="0">
                  <a:srgbClr val="FF0000">
                    <a:alpha val="40000"/>
                  </a:srgbClr>
                </a:outerShdw>
              </a:effectLst>
              <a:latin typeface="楷体" pitchFamily="49" charset="-122"/>
              <a:ea typeface="楷体" pitchFamily="49" charset="-122"/>
            </a:endParaRPr>
          </a:p>
        </p:txBody>
      </p:sp>
      <p:sp>
        <p:nvSpPr>
          <p:cNvPr id="7" name="Title 1"/>
          <p:cNvSpPr>
            <a:spLocks noGrp="1"/>
          </p:cNvSpPr>
          <p:nvPr>
            <p:ph type="title"/>
          </p:nvPr>
        </p:nvSpPr>
        <p:spPr>
          <a:xfrm>
            <a:off x="381000" y="395103"/>
            <a:ext cx="8382000" cy="747897"/>
          </a:xfrm>
        </p:spPr>
        <p:txBody>
          <a:bodyPr>
            <a:scene3d>
              <a:camera prst="orthographicFront"/>
              <a:lightRig rig="threePt" dir="t"/>
            </a:scene3d>
            <a:sp3d extrusionH="57150" contourW="12700">
              <a:extrusionClr>
                <a:srgbClr val="FFFF00"/>
              </a:extrusionClr>
              <a:contourClr>
                <a:srgbClr val="FF0000"/>
              </a:contourClr>
            </a:sp3d>
          </a:bodyPr>
          <a:lstStyle/>
          <a:p>
            <a:pPr algn="ctr"/>
            <a:r>
              <a:rPr lang="zh-TW" altLang="en-US" sz="5400" b="1" dirty="0" smtClean="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rPr>
              <a:t>聖靈之歌</a:t>
            </a:r>
            <a:endParaRPr lang="zh-TW" altLang="en-US" sz="5400" b="1" dirty="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G:\20161120\2nd Worship\2.jpg"/>
          <p:cNvPicPr>
            <a:picLocks noChangeAspect="1" noChangeArrowheads="1"/>
          </p:cNvPicPr>
          <p:nvPr/>
        </p:nvPicPr>
        <p:blipFill>
          <a:blip r:embed="rId3" cstate="print"/>
          <a:srcRect/>
          <a:stretch>
            <a:fillRect/>
          </a:stretch>
        </p:blipFill>
        <p:spPr bwMode="auto">
          <a:xfrm>
            <a:off x="0" y="0"/>
            <a:ext cx="9144001" cy="6858000"/>
          </a:xfrm>
          <a:prstGeom prst="rect">
            <a:avLst/>
          </a:prstGeom>
          <a:noFill/>
        </p:spPr>
      </p:pic>
      <p:sp>
        <p:nvSpPr>
          <p:cNvPr id="3" name="Subtitle 2"/>
          <p:cNvSpPr>
            <a:spLocks noGrp="1"/>
          </p:cNvSpPr>
          <p:nvPr>
            <p:ph type="body" sz="quarter" idx="10"/>
          </p:nvPr>
        </p:nvSpPr>
        <p:spPr>
          <a:xfrm>
            <a:off x="381000" y="1524000"/>
            <a:ext cx="8382000" cy="4921347"/>
          </a:xfrm>
        </p:spPr>
        <p:txBody>
          <a:bodyPr>
            <a:scene3d>
              <a:camera prst="orthographicFront"/>
              <a:lightRig rig="threePt" dir="t"/>
            </a:scene3d>
            <a:sp3d extrusionH="57150" contourW="12700">
              <a:extrusionClr>
                <a:srgbClr val="FFFF00"/>
              </a:extrusionClr>
              <a:contourClr>
                <a:srgbClr val="FF0000"/>
              </a:contourClr>
            </a:sp3d>
          </a:bodyPr>
          <a:lstStyle/>
          <a:p>
            <a:pPr marL="0" indent="0">
              <a:buNone/>
            </a:pPr>
            <a:r>
              <a:rPr lang="en-US" altLang="zh-TW" sz="3000" b="1" dirty="0" smtClean="0">
                <a:latin typeface="楷体" pitchFamily="49" charset="-122"/>
                <a:ea typeface="楷体" pitchFamily="49" charset="-122"/>
              </a:rPr>
              <a:t>(</a:t>
            </a:r>
            <a:r>
              <a:rPr lang="zh-TW" altLang="en-US" sz="3000" b="1" dirty="0" smtClean="0">
                <a:latin typeface="楷体" pitchFamily="49" charset="-122"/>
                <a:ea typeface="楷体" pitchFamily="49" charset="-122"/>
              </a:rPr>
              <a:t>副歌</a:t>
            </a:r>
            <a:r>
              <a:rPr lang="en-US" altLang="zh-TW" sz="3000" b="1" dirty="0" smtClean="0">
                <a:latin typeface="楷体" pitchFamily="49" charset="-122"/>
                <a:ea typeface="楷体" pitchFamily="49" charset="-122"/>
              </a:rPr>
              <a:t>)</a:t>
            </a:r>
            <a:r>
              <a:rPr lang="zh-TW" altLang="en-US" sz="3000" b="1" dirty="0" smtClean="0">
                <a:latin typeface="楷体" pitchFamily="49" charset="-122"/>
                <a:ea typeface="楷体" pitchFamily="49" charset="-122"/>
              </a:rPr>
              <a:t> </a:t>
            </a:r>
            <a:r>
              <a:rPr lang="en-US" altLang="zh-TW" sz="3000" b="1" dirty="0" smtClean="0">
                <a:latin typeface="楷体" pitchFamily="49" charset="-122"/>
                <a:ea typeface="楷体" pitchFamily="49" charset="-122"/>
              </a:rPr>
              <a:t>	</a:t>
            </a:r>
            <a:r>
              <a:rPr lang="zh-TW" altLang="en-US" sz="3000" b="1" dirty="0" smtClean="0">
                <a:latin typeface="楷体" pitchFamily="49" charset="-122"/>
                <a:ea typeface="楷体" pitchFamily="49" charset="-122"/>
              </a:rPr>
              <a:t> </a:t>
            </a: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耶穌</a:t>
            </a:r>
            <a:r>
              <a:rPr lang="zh-TW" altLang="en-US" sz="6200" b="1" dirty="0" smtClean="0">
                <a:effectLst>
                  <a:outerShdw blurRad="50800" dist="38100" dir="18900000" algn="bl" rotWithShape="0">
                    <a:srgbClr val="FF0000">
                      <a:alpha val="40000"/>
                    </a:srgbClr>
                  </a:outerShdw>
                </a:effectLst>
                <a:latin typeface="楷体" pitchFamily="49" charset="-122"/>
                <a:ea typeface="楷体" pitchFamily="49" charset="-122"/>
              </a:rPr>
              <a:t> </a:t>
            </a: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主耶穌</a:t>
            </a:r>
            <a:endParaRPr lang="en-US" altLang="zh-TW" sz="6200" b="1" dirty="0" smtClean="0">
              <a:effectLst>
                <a:outerShdw blurRad="50800" dist="38100" dir="18900000" algn="bl" rotWithShape="0">
                  <a:srgbClr val="FF0000">
                    <a:alpha val="40000"/>
                  </a:srgbClr>
                </a:outerShdw>
              </a:effectLst>
              <a:latin typeface="楷体" pitchFamily="49" charset="-122"/>
              <a:ea typeface="楷体" pitchFamily="49" charset="-122"/>
            </a:endParaRPr>
          </a:p>
          <a:p>
            <a:pPr marL="0" indent="0" algn="ctr">
              <a:buNone/>
            </a:pPr>
            <a:r>
              <a:rPr lang="zh-TW" altLang="en-US" sz="6200" b="1" dirty="0" smtClean="0">
                <a:effectLst>
                  <a:outerShdw blurRad="50800" dist="38100" dir="18900000" algn="bl" rotWithShape="0">
                    <a:srgbClr val="FF0000">
                      <a:alpha val="40000"/>
                    </a:srgbClr>
                  </a:outerShdw>
                </a:effectLst>
                <a:latin typeface="楷体" pitchFamily="49" charset="-122"/>
                <a:ea typeface="楷体" pitchFamily="49" charset="-122"/>
              </a:rPr>
              <a:t> </a:t>
            </a: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來充滿祢羊群</a:t>
            </a:r>
            <a:endParaRPr lang="en-US" altLang="zh-TW" sz="6200" b="1" dirty="0" smtClean="0">
              <a:effectLst>
                <a:outerShdw blurRad="50800" dist="38100" dir="18900000" algn="bl" rotWithShape="0">
                  <a:srgbClr val="FF0000">
                    <a:alpha val="40000"/>
                  </a:srgbClr>
                </a:outerShdw>
              </a:effectLst>
              <a:latin typeface="楷体" pitchFamily="49" charset="-122"/>
              <a:ea typeface="楷体" pitchFamily="49" charset="-122"/>
            </a:endParaRPr>
          </a:p>
          <a:p>
            <a:pPr marL="0" indent="0" algn="ctr">
              <a:buNone/>
            </a:pP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耶穌</a:t>
            </a:r>
            <a:r>
              <a:rPr lang="zh-TW" altLang="en-US" sz="6200" b="1" dirty="0" smtClean="0">
                <a:effectLst>
                  <a:outerShdw blurRad="50800" dist="38100" dir="18900000" algn="bl" rotWithShape="0">
                    <a:srgbClr val="FF0000">
                      <a:alpha val="40000"/>
                    </a:srgbClr>
                  </a:outerShdw>
                </a:effectLst>
                <a:latin typeface="楷体" pitchFamily="49" charset="-122"/>
                <a:ea typeface="楷体" pitchFamily="49" charset="-122"/>
              </a:rPr>
              <a:t> </a:t>
            </a: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主耶穌</a:t>
            </a:r>
            <a:endParaRPr lang="en-US" altLang="zh-TW" sz="6200" b="1" dirty="0" smtClean="0">
              <a:effectLst>
                <a:outerShdw blurRad="50800" dist="38100" dir="18900000" algn="bl" rotWithShape="0">
                  <a:srgbClr val="FF0000">
                    <a:alpha val="40000"/>
                  </a:srgbClr>
                </a:outerShdw>
              </a:effectLst>
              <a:latin typeface="楷体" pitchFamily="49" charset="-122"/>
              <a:ea typeface="楷体" pitchFamily="49" charset="-122"/>
            </a:endParaRPr>
          </a:p>
          <a:p>
            <a:pPr marL="0" indent="0" algn="ctr">
              <a:buNone/>
            </a:pPr>
            <a:r>
              <a:rPr lang="zh-TW" altLang="en-US" sz="6200" b="1" dirty="0" smtClean="0">
                <a:effectLst>
                  <a:outerShdw blurRad="50800" dist="38100" dir="18900000" algn="bl" rotWithShape="0">
                    <a:srgbClr val="FF0000">
                      <a:alpha val="40000"/>
                    </a:srgbClr>
                  </a:outerShdw>
                </a:effectLst>
                <a:latin typeface="楷体" pitchFamily="49" charset="-122"/>
                <a:ea typeface="楷体" pitchFamily="49" charset="-122"/>
              </a:rPr>
              <a:t> </a:t>
            </a:r>
            <a:r>
              <a:rPr lang="zh-TW" altLang="zh-TW" sz="6200" b="1" dirty="0" smtClean="0">
                <a:effectLst>
                  <a:outerShdw blurRad="50800" dist="38100" dir="18900000" algn="bl" rotWithShape="0">
                    <a:srgbClr val="FF0000">
                      <a:alpha val="40000"/>
                    </a:srgbClr>
                  </a:outerShdw>
                </a:effectLst>
                <a:latin typeface="楷体" pitchFamily="49" charset="-122"/>
                <a:ea typeface="楷体" pitchFamily="49" charset="-122"/>
              </a:rPr>
              <a:t>充滿祢羊群</a:t>
            </a:r>
            <a:endParaRPr lang="zh-TW" altLang="en-US" sz="6200" b="1" dirty="0" smtClean="0">
              <a:effectLst>
                <a:outerShdw blurRad="50800" dist="38100" dir="18900000" algn="bl" rotWithShape="0">
                  <a:srgbClr val="FF0000">
                    <a:alpha val="40000"/>
                  </a:srgbClr>
                </a:outerShdw>
              </a:effectLst>
              <a:latin typeface="楷体" pitchFamily="49" charset="-122"/>
              <a:ea typeface="楷体" pitchFamily="49" charset="-122"/>
            </a:endParaRPr>
          </a:p>
          <a:p>
            <a:pPr marL="0" indent="0" algn="ctr">
              <a:buNone/>
            </a:pPr>
            <a:endParaRPr lang="zh-TW" altLang="en-US" sz="5400" b="1" dirty="0">
              <a:effectLst>
                <a:outerShdw blurRad="50800" dist="38100" dir="18900000" algn="bl" rotWithShape="0">
                  <a:srgbClr val="FF0000">
                    <a:alpha val="40000"/>
                  </a:srgbClr>
                </a:outerShdw>
              </a:effectLst>
              <a:latin typeface="楷体" pitchFamily="49" charset="-122"/>
              <a:ea typeface="楷体" pitchFamily="49" charset="-122"/>
            </a:endParaRPr>
          </a:p>
        </p:txBody>
      </p:sp>
      <p:sp>
        <p:nvSpPr>
          <p:cNvPr id="7" name="Title 1"/>
          <p:cNvSpPr>
            <a:spLocks noGrp="1"/>
          </p:cNvSpPr>
          <p:nvPr>
            <p:ph type="title"/>
          </p:nvPr>
        </p:nvSpPr>
        <p:spPr>
          <a:xfrm>
            <a:off x="381000" y="395103"/>
            <a:ext cx="8382000" cy="747897"/>
          </a:xfrm>
        </p:spPr>
        <p:txBody>
          <a:bodyPr>
            <a:scene3d>
              <a:camera prst="orthographicFront"/>
              <a:lightRig rig="threePt" dir="t"/>
            </a:scene3d>
            <a:sp3d extrusionH="57150" contourW="12700">
              <a:extrusionClr>
                <a:srgbClr val="FFFF00"/>
              </a:extrusionClr>
              <a:contourClr>
                <a:srgbClr val="FF0000"/>
              </a:contourClr>
            </a:sp3d>
          </a:bodyPr>
          <a:lstStyle/>
          <a:p>
            <a:pPr algn="ctr"/>
            <a:r>
              <a:rPr lang="zh-TW" altLang="en-US" sz="5400" b="1" dirty="0" smtClean="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rPr>
              <a:t>聖靈之歌</a:t>
            </a:r>
            <a:endParaRPr lang="zh-TW" altLang="en-US" sz="5400" b="1" dirty="0">
              <a:effectLst>
                <a:outerShdw blurRad="50800" dist="38100" dir="18900000" algn="bl" rotWithShape="0">
                  <a:schemeClr val="bg1">
                    <a:alpha val="40000"/>
                  </a:schemeClr>
                </a:outerShdw>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160</TotalTime>
  <Words>611</Words>
  <Application>Microsoft Office PowerPoint</Application>
  <PresentationFormat>On-screen Show (4:3)</PresentationFormat>
  <Paragraphs>45</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聖靈之歌</vt:lpstr>
      <vt:lpstr>聖靈之歌</vt:lpstr>
      <vt:lpstr>聖靈之歌</vt:lpstr>
      <vt:lpstr>聖靈之歌</vt:lpstr>
      <vt:lpstr>聖靈之歌</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34</cp:revision>
  <dcterms:created xsi:type="dcterms:W3CDTF">2015-02-07T13:24:58Z</dcterms:created>
  <dcterms:modified xsi:type="dcterms:W3CDTF">2016-11-19T17:26:21Z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