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61" r:id="rId4"/>
    <p:sldId id="257"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14" y="-9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9/15/2016 2:08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1550623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9/15/2016 2:08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1550623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9/15/2016 2:08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1550623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9/15/2016 2:08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1550623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 xmlns:p14="http://schemas.microsoft.com/office/powerpoint/2010/main"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 xmlns:p14="http://schemas.microsoft.com/office/powerpoint/2010/main"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紐約聖教會\PPT\祢歡喜的祭\1.jpg"/>
          <p:cNvPicPr>
            <a:picLocks noChangeAspect="1" noChangeArrowheads="1"/>
          </p:cNvPicPr>
          <p:nvPr/>
        </p:nvPicPr>
        <p:blipFill>
          <a:blip r:embed="rId3" cstate="print"/>
          <a:srcRect/>
          <a:stretch>
            <a:fillRect/>
          </a:stretch>
        </p:blipFill>
        <p:spPr bwMode="auto">
          <a:xfrm>
            <a:off x="0" y="-1"/>
            <a:ext cx="9144000" cy="6857999"/>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紐約聖教會\PPT\祢歡喜的祭\02.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紐約聖教會\PPT\祢歡喜的祭\3.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紐約聖教會\PPT\祢歡喜的祭\5.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90</TotalTime>
  <Words>408</Words>
  <Application>Microsoft Office PowerPoint</Application>
  <PresentationFormat>On-screen Show (4:3)</PresentationFormat>
  <Paragraphs>16</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Slide 1</vt:lpstr>
      <vt:lpstr>Slide 2</vt:lpstr>
      <vt:lpstr>Slide 3</vt:lpstr>
      <vt:lpstr>Slide 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19</cp:revision>
  <dcterms:created xsi:type="dcterms:W3CDTF">2015-02-07T13:24:58Z</dcterms:created>
  <dcterms:modified xsi:type="dcterms:W3CDTF">2016-09-15T06:12:16Z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