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3"/>
  </p:notesMasterIdLst>
  <p:sldIdLst>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2/15/2016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2/15/2016 7:38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254098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2/15/2016 7:38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93746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2/15/2016 7:39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406730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2/15/2016 7:39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929660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2/15/2016 7:39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4263002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2/15/2016 7:40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146298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2/15/2016 7:40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13511841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2/15/2016 7:40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407155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2/15/2016 7:40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2256177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438400"/>
            <a:ext cx="7681913" cy="990095"/>
          </a:xfrm>
        </p:spPr>
        <p:txBody>
          <a:bodyPr/>
          <a:lstStyle/>
          <a:p>
            <a:pPr algn="ctr"/>
            <a:r>
              <a:rPr lang="zh-TW" altLang="en-US" dirty="0">
                <a:latin typeface="楷体" panose="02010609060101010101" pitchFamily="49" charset="-122"/>
                <a:ea typeface="楷体" panose="02010609060101010101" pitchFamily="49" charset="-122"/>
              </a:rPr>
              <a:t>甲主作伙行</a:t>
            </a:r>
            <a:endParaRPr lang="zh-TW" altLang="en-US" dirty="0">
              <a:ea typeface="楷体" panose="02010609060101010101" pitchFamily="49" charset="-122"/>
            </a:endParaRPr>
          </a:p>
        </p:txBody>
      </p:sp>
      <p:sp>
        <p:nvSpPr>
          <p:cNvPr id="3" name="Subtitle 2"/>
          <p:cNvSpPr>
            <a:spLocks noGrp="1"/>
          </p:cNvSpPr>
          <p:nvPr>
            <p:ph type="subTitle" idx="1"/>
          </p:nvPr>
        </p:nvSpPr>
        <p:spPr>
          <a:xfrm>
            <a:off x="730249" y="4344988"/>
            <a:ext cx="7681913" cy="1370012"/>
          </a:xfrm>
        </p:spPr>
        <p:txBody>
          <a:bodyPr/>
          <a:lstStyle/>
          <a:p>
            <a:pPr algn="ctr"/>
            <a:r>
              <a:rPr lang="zh-TW" altLang="en-US" sz="5400" dirty="0" smtClean="0">
                <a:latin typeface="楷体" panose="02010609060101010101" pitchFamily="49" charset="-122"/>
                <a:ea typeface="楷体" panose="02010609060101010101" pitchFamily="49" charset="-122"/>
              </a:rPr>
              <a:t>詞</a:t>
            </a:r>
            <a:r>
              <a:rPr lang="zh-TW" altLang="en-US" sz="5400" dirty="0">
                <a:latin typeface="楷体" panose="02010609060101010101" pitchFamily="49" charset="-122"/>
                <a:ea typeface="楷体" panose="02010609060101010101" pitchFamily="49" charset="-122"/>
              </a:rPr>
              <a:t>：覃瑞清</a:t>
            </a:r>
            <a:endParaRPr lang="en-US" altLang="zh-TW" sz="5400" dirty="0" smtClean="0">
              <a:latin typeface="楷体" panose="02010609060101010101" pitchFamily="49" charset="-122"/>
              <a:ea typeface="楷体" panose="02010609060101010101" pitchFamily="49" charset="-122"/>
            </a:endParaRPr>
          </a:p>
          <a:p>
            <a:pPr algn="ctr"/>
            <a:r>
              <a:rPr lang="zh-TW" altLang="en-US" sz="5400" dirty="0" smtClean="0">
                <a:latin typeface="楷体" panose="02010609060101010101" pitchFamily="49" charset="-122"/>
                <a:ea typeface="楷体" panose="02010609060101010101" pitchFamily="49" charset="-122"/>
              </a:rPr>
              <a:t>曲</a:t>
            </a:r>
            <a:r>
              <a:rPr lang="zh-TW" altLang="en-US" sz="5400" dirty="0">
                <a:latin typeface="楷体" panose="02010609060101010101" pitchFamily="49" charset="-122"/>
                <a:ea typeface="楷体" panose="02010609060101010101" pitchFamily="49" charset="-122"/>
              </a:rPr>
              <a:t>：曾政雄</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甲主作伙行</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1 </a:t>
            </a: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要甲主作伙</a:t>
            </a:r>
            <a:r>
              <a:rPr lang="zh-TW" altLang="en-US" sz="5400" dirty="0" smtClean="0">
                <a:latin typeface="楷体" panose="02010609060101010101" pitchFamily="49" charset="-122"/>
                <a:ea typeface="楷体" panose="02010609060101010101" pitchFamily="49" charset="-122"/>
              </a:rPr>
              <a:t>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經</a:t>
            </a:r>
            <a:r>
              <a:rPr lang="zh-TW" altLang="en-US" sz="5400" dirty="0">
                <a:latin typeface="楷体" panose="02010609060101010101" pitchFamily="49" charset="-122"/>
                <a:ea typeface="楷体" panose="02010609060101010101" pitchFamily="49" charset="-122"/>
              </a:rPr>
              <a:t>過溪水爬山嶺</a:t>
            </a:r>
          </a:p>
          <a:p>
            <a:pPr marL="0" indent="0" algn="ctr">
              <a:buNone/>
            </a:pPr>
            <a:r>
              <a:rPr lang="zh-TW" altLang="en-US" sz="5400" dirty="0">
                <a:latin typeface="楷体" panose="02010609060101010101" pitchFamily="49" charset="-122"/>
                <a:ea typeface="楷体" panose="02010609060101010101" pitchFamily="49" charset="-122"/>
              </a:rPr>
              <a:t>有伊作我的牧</a:t>
            </a:r>
            <a:r>
              <a:rPr lang="zh-TW" altLang="en-US" sz="5400" dirty="0" smtClean="0">
                <a:latin typeface="楷体" panose="02010609060101010101" pitchFamily="49" charset="-122"/>
                <a:ea typeface="楷体" panose="02010609060101010101" pitchFamily="49" charset="-122"/>
              </a:rPr>
              <a:t>者</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什麼代</a:t>
            </a:r>
            <a:r>
              <a:rPr lang="zh-TW" altLang="en-US" sz="5400" dirty="0">
                <a:latin typeface="楷体" panose="02010609060101010101" pitchFamily="49" charset="-122"/>
                <a:ea typeface="楷体" panose="02010609060101010101" pitchFamily="49" charset="-122"/>
              </a:rPr>
              <a:t>誌攏免驚</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48990446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甲主作伙行</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無論是福抑是</a:t>
            </a:r>
            <a:r>
              <a:rPr lang="zh-TW" altLang="en-US" sz="5400" dirty="0" smtClean="0">
                <a:latin typeface="楷体" panose="02010609060101010101" pitchFamily="49" charset="-122"/>
                <a:ea typeface="楷体" panose="02010609060101010101" pitchFamily="49" charset="-122"/>
              </a:rPr>
              <a:t>苦</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遇</a:t>
            </a:r>
            <a:r>
              <a:rPr lang="zh-TW" altLang="en-US" sz="5400" dirty="0">
                <a:latin typeface="楷体" panose="02010609060101010101" pitchFamily="49" charset="-122"/>
                <a:ea typeface="楷体" panose="02010609060101010101" pitchFamily="49" charset="-122"/>
              </a:rPr>
              <a:t>到日頭甲風雨</a:t>
            </a:r>
          </a:p>
          <a:p>
            <a:pPr marL="0" indent="0" algn="ctr">
              <a:buNone/>
            </a:pPr>
            <a:r>
              <a:rPr lang="zh-TW" altLang="en-US" sz="5400" dirty="0">
                <a:latin typeface="楷体" panose="02010609060101010101" pitchFamily="49" charset="-122"/>
                <a:ea typeface="楷体" panose="02010609060101010101" pitchFamily="49" charset="-122"/>
              </a:rPr>
              <a:t>萬事有伊佇照</a:t>
            </a:r>
            <a:r>
              <a:rPr lang="zh-TW" altLang="en-US" sz="5400" dirty="0" smtClean="0">
                <a:latin typeface="楷体" panose="02010609060101010101" pitchFamily="49" charset="-122"/>
                <a:ea typeface="楷体" panose="02010609060101010101" pitchFamily="49" charset="-122"/>
              </a:rPr>
              <a:t>顧</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是放心來交託</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71752547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甲主作伙行</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我有耶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一</a:t>
            </a:r>
            <a:r>
              <a:rPr lang="zh-TW" altLang="en-US" sz="5400" dirty="0">
                <a:latin typeface="楷体" panose="02010609060101010101" pitchFamily="49" charset="-122"/>
                <a:ea typeface="楷体" panose="02010609060101010101" pitchFamily="49" charset="-122"/>
              </a:rPr>
              <a:t>世人甲我作伴</a:t>
            </a:r>
          </a:p>
          <a:p>
            <a:pPr marL="0" indent="0" algn="ctr">
              <a:buNone/>
            </a:pPr>
            <a:r>
              <a:rPr lang="zh-TW" altLang="en-US" sz="5400" dirty="0">
                <a:latin typeface="楷体" panose="02010609060101010101" pitchFamily="49" charset="-122"/>
                <a:ea typeface="楷体" panose="02010609060101010101" pitchFamily="49" charset="-122"/>
              </a:rPr>
              <a:t>伊的疼痛永</a:t>
            </a:r>
            <a:r>
              <a:rPr lang="zh-TW" altLang="en-US" sz="5400" dirty="0" smtClean="0">
                <a:latin typeface="楷体" panose="02010609060101010101" pitchFamily="49" charset="-122"/>
                <a:ea typeface="楷体" panose="02010609060101010101" pitchFamily="49" charset="-122"/>
              </a:rPr>
              <a:t>遠不息</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給我心靈真正快活</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1736087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甲主作伙行</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2667000"/>
            <a:ext cx="8382000" cy="1661993"/>
          </a:xfrm>
        </p:spPr>
        <p:txBody>
          <a:bodyPr/>
          <a:lstStyle/>
          <a:p>
            <a:pPr marL="0" indent="0" algn="ctr">
              <a:buNone/>
            </a:pPr>
            <a:r>
              <a:rPr lang="zh-TW" altLang="en-US" sz="5400" dirty="0">
                <a:latin typeface="楷体" panose="02010609060101010101" pitchFamily="49" charset="-122"/>
                <a:ea typeface="楷体" panose="02010609060101010101" pitchFamily="49" charset="-122"/>
              </a:rPr>
              <a:t>一路上神的祝</a:t>
            </a:r>
            <a:r>
              <a:rPr lang="zh-TW" altLang="en-US" sz="5400" dirty="0" smtClean="0">
                <a:latin typeface="楷体" panose="02010609060101010101" pitchFamily="49" charset="-122"/>
                <a:ea typeface="楷体" panose="02010609060101010101" pitchFamily="49" charset="-122"/>
              </a:rPr>
              <a:t>福</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足</a:t>
            </a:r>
            <a:r>
              <a:rPr lang="zh-TW" altLang="en-US" sz="5400" dirty="0">
                <a:latin typeface="楷体" panose="02010609060101010101" pitchFamily="49" charset="-122"/>
                <a:ea typeface="楷体" panose="02010609060101010101" pitchFamily="49" charset="-122"/>
              </a:rPr>
              <a:t>足滿滿</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61970847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甲主作伙行</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2 </a:t>
            </a: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要甲主作伙</a:t>
            </a:r>
            <a:r>
              <a:rPr lang="zh-TW" altLang="en-US" sz="5400" dirty="0" smtClean="0">
                <a:latin typeface="楷体" panose="02010609060101010101" pitchFamily="49" charset="-122"/>
                <a:ea typeface="楷体" panose="02010609060101010101" pitchFamily="49" charset="-122"/>
              </a:rPr>
              <a:t>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的需要伊知影</a:t>
            </a:r>
          </a:p>
          <a:p>
            <a:pPr marL="0" indent="0" algn="ctr">
              <a:buNone/>
            </a:pPr>
            <a:r>
              <a:rPr lang="zh-TW" altLang="en-US" sz="5400" dirty="0">
                <a:latin typeface="楷体" panose="02010609060101010101" pitchFamily="49" charset="-122"/>
                <a:ea typeface="楷体" panose="02010609060101010101" pitchFamily="49" charset="-122"/>
              </a:rPr>
              <a:t>同行過日日夜</a:t>
            </a:r>
            <a:r>
              <a:rPr lang="zh-TW" altLang="en-US" sz="5400" dirty="0" smtClean="0">
                <a:latin typeface="楷体" panose="02010609060101010101" pitchFamily="49" charset="-122"/>
                <a:ea typeface="楷体" panose="02010609060101010101" pitchFamily="49" charset="-122"/>
              </a:rPr>
              <a:t>夜</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祂</a:t>
            </a:r>
            <a:r>
              <a:rPr lang="zh-TW" altLang="en-US" sz="5400" dirty="0">
                <a:latin typeface="楷体" panose="02010609060101010101" pitchFamily="49" charset="-122"/>
                <a:ea typeface="楷体" panose="02010609060101010101" pitchFamily="49" charset="-122"/>
              </a:rPr>
              <a:t>的恩典真夠額</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04004558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甲主作伙行</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我無自己的揀</a:t>
            </a:r>
            <a:r>
              <a:rPr lang="zh-TW" altLang="en-US" sz="5400" dirty="0" smtClean="0">
                <a:latin typeface="楷体" panose="02010609060101010101" pitchFamily="49" charset="-122"/>
                <a:ea typeface="楷体" panose="02010609060101010101" pitchFamily="49" charset="-122"/>
              </a:rPr>
              <a:t>選</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一</a:t>
            </a:r>
            <a:r>
              <a:rPr lang="zh-TW" altLang="en-US" sz="5400" dirty="0">
                <a:latin typeface="楷体" panose="02010609060101010101" pitchFamily="49" charset="-122"/>
                <a:ea typeface="楷体" panose="02010609060101010101" pitchFamily="49" charset="-122"/>
              </a:rPr>
              <a:t>切攏是伊掌管</a:t>
            </a:r>
          </a:p>
          <a:p>
            <a:pPr marL="0" indent="0" algn="ctr">
              <a:buNone/>
            </a:pPr>
            <a:r>
              <a:rPr lang="zh-TW" altLang="en-US" sz="5400" dirty="0">
                <a:latin typeface="楷体" panose="02010609060101010101" pitchFamily="49" charset="-122"/>
                <a:ea typeface="楷体" panose="02010609060101010101" pitchFamily="49" charset="-122"/>
              </a:rPr>
              <a:t>但願我心會完</a:t>
            </a:r>
            <a:r>
              <a:rPr lang="zh-TW" altLang="en-US" sz="5400" dirty="0" smtClean="0">
                <a:latin typeface="楷体" panose="02010609060101010101" pitchFamily="49" charset="-122"/>
                <a:ea typeface="楷体" panose="02010609060101010101" pitchFamily="49" charset="-122"/>
              </a:rPr>
              <a:t>全</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愛</a:t>
            </a:r>
            <a:r>
              <a:rPr lang="zh-TW" altLang="en-US" sz="5400" dirty="0">
                <a:latin typeface="楷体" panose="02010609060101010101" pitchFamily="49" charset="-122"/>
                <a:ea typeface="楷体" panose="02010609060101010101" pitchFamily="49" charset="-122"/>
              </a:rPr>
              <a:t>伊跟伊到永遠</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024931537"/>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甲主作伙行</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我有耶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一</a:t>
            </a:r>
            <a:r>
              <a:rPr lang="zh-TW" altLang="en-US" sz="5400" dirty="0">
                <a:latin typeface="楷体" panose="02010609060101010101" pitchFamily="49" charset="-122"/>
                <a:ea typeface="楷体" panose="02010609060101010101" pitchFamily="49" charset="-122"/>
              </a:rPr>
              <a:t>世人甲我作伴</a:t>
            </a:r>
          </a:p>
          <a:p>
            <a:pPr marL="0" indent="0" algn="ctr">
              <a:buNone/>
            </a:pPr>
            <a:r>
              <a:rPr lang="zh-TW" altLang="en-US" sz="5400" dirty="0">
                <a:latin typeface="楷体" panose="02010609060101010101" pitchFamily="49" charset="-122"/>
                <a:ea typeface="楷体" panose="02010609060101010101" pitchFamily="49" charset="-122"/>
              </a:rPr>
              <a:t>伊的疼痛永</a:t>
            </a:r>
            <a:r>
              <a:rPr lang="zh-TW" altLang="en-US" sz="5400" dirty="0" smtClean="0">
                <a:latin typeface="楷体" panose="02010609060101010101" pitchFamily="49" charset="-122"/>
                <a:ea typeface="楷体" panose="02010609060101010101" pitchFamily="49" charset="-122"/>
              </a:rPr>
              <a:t>遠不息</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給我心靈真正快活</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996086626"/>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甲主作伙行</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2667000"/>
            <a:ext cx="8382000" cy="1661993"/>
          </a:xfrm>
        </p:spPr>
        <p:txBody>
          <a:bodyPr/>
          <a:lstStyle/>
          <a:p>
            <a:pPr marL="0" indent="0" algn="ctr">
              <a:buNone/>
            </a:pPr>
            <a:r>
              <a:rPr lang="zh-TW" altLang="en-US" sz="5400" dirty="0">
                <a:latin typeface="楷体" panose="02010609060101010101" pitchFamily="49" charset="-122"/>
                <a:ea typeface="楷体" panose="02010609060101010101" pitchFamily="49" charset="-122"/>
              </a:rPr>
              <a:t>一路上神的祝</a:t>
            </a:r>
            <a:r>
              <a:rPr lang="zh-TW" altLang="en-US" sz="5400" dirty="0" smtClean="0">
                <a:latin typeface="楷体" panose="02010609060101010101" pitchFamily="49" charset="-122"/>
                <a:ea typeface="楷体" panose="02010609060101010101" pitchFamily="49" charset="-122"/>
              </a:rPr>
              <a:t>福</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足</a:t>
            </a:r>
            <a:r>
              <a:rPr lang="zh-TW" altLang="en-US" sz="5400" dirty="0">
                <a:latin typeface="楷体" panose="02010609060101010101" pitchFamily="49" charset="-122"/>
                <a:ea typeface="楷体" panose="02010609060101010101" pitchFamily="49" charset="-122"/>
              </a:rPr>
              <a:t>足滿滿</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11211183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302</TotalTime>
  <Words>1163</Words>
  <Application>Microsoft Office PowerPoint</Application>
  <PresentationFormat>On-screen Show (4:3)</PresentationFormat>
  <Paragraphs>75</Paragraphs>
  <Slides>9</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楷体</vt:lpstr>
      <vt:lpstr>Arial</vt:lpstr>
      <vt:lpstr>Calibri</vt:lpstr>
      <vt:lpstr>Courier New</vt:lpstr>
      <vt:lpstr>Trebuchet MS</vt:lpstr>
      <vt:lpstr>Wingdings</vt:lpstr>
      <vt:lpstr>1_Purple Template 1 Trebuchet</vt:lpstr>
      <vt:lpstr>White with Courier font for code slides</vt:lpstr>
      <vt:lpstr>甲主作伙行</vt:lpstr>
      <vt:lpstr>甲主作伙行</vt:lpstr>
      <vt:lpstr>甲主作伙行</vt:lpstr>
      <vt:lpstr>甲主作伙行</vt:lpstr>
      <vt:lpstr>甲主作伙行</vt:lpstr>
      <vt:lpstr>甲主作伙行</vt:lpstr>
      <vt:lpstr>甲主作伙行</vt:lpstr>
      <vt:lpstr>甲主作伙行</vt:lpstr>
      <vt:lpstr>甲主作伙行</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Chen, Yuanching</cp:lastModifiedBy>
  <cp:revision>42</cp:revision>
  <dcterms:created xsi:type="dcterms:W3CDTF">2015-02-07T13:24:58Z</dcterms:created>
  <dcterms:modified xsi:type="dcterms:W3CDTF">2016-02-16T00:45:21Z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