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4"/>
  </p:notesMasterIdLst>
  <p:sldIdLst>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620307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56498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47557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787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632468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870686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57786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770544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371206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5/29/2015 1:26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8822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7432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我呣知明日會怎樣</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多多事 明日會臨到</a:t>
            </a:r>
          </a:p>
          <a:p>
            <a:pPr marL="0" indent="0" algn="ctr">
              <a:buNone/>
            </a:pPr>
            <a:r>
              <a:rPr lang="zh-TW" altLang="en-US" sz="5400" dirty="0">
                <a:latin typeface="楷体" panose="02010609060101010101" pitchFamily="49" charset="-122"/>
                <a:ea typeface="楷体" panose="02010609060101010101" pitchFamily="49" charset="-122"/>
              </a:rPr>
              <a:t>多多事 懊得明瞭</a:t>
            </a:r>
          </a:p>
          <a:p>
            <a:pPr marL="0" indent="0" algn="ctr">
              <a:buNone/>
            </a:pPr>
            <a:r>
              <a:rPr lang="zh-TW" altLang="en-US" sz="5400" dirty="0">
                <a:latin typeface="楷体" panose="02010609060101010101" pitchFamily="49" charset="-122"/>
                <a:ea typeface="楷体" panose="02010609060101010101" pitchFamily="49" charset="-122"/>
              </a:rPr>
              <a:t>我深知 主掌管明日</a:t>
            </a:r>
          </a:p>
          <a:p>
            <a:pPr marL="0" indent="0" algn="ctr">
              <a:buNone/>
            </a:pPr>
            <a:r>
              <a:rPr lang="zh-TW" altLang="en-US" sz="5400" dirty="0">
                <a:latin typeface="楷体" panose="02010609060101010101" pitchFamily="49" charset="-122"/>
                <a:ea typeface="楷体" panose="02010609060101010101" pitchFamily="49" charset="-122"/>
              </a:rPr>
              <a:t>祂牽我 一路行透</a:t>
            </a:r>
          </a:p>
        </p:txBody>
      </p:sp>
    </p:spTree>
    <p:extLst>
      <p:ext uri="{BB962C8B-B14F-4D97-AF65-F5344CB8AC3E}">
        <p14:creationId xmlns:p14="http://schemas.microsoft.com/office/powerpoint/2010/main" val="245724944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我呣知明日會怎樣</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呣知 明日會怎樣</a:t>
            </a:r>
          </a:p>
          <a:p>
            <a:pPr marL="0" indent="0" algn="ctr">
              <a:buNone/>
            </a:pPr>
            <a:r>
              <a:rPr lang="zh-TW" altLang="en-US" sz="5400" dirty="0">
                <a:latin typeface="楷体" panose="02010609060101010101" pitchFamily="49" charset="-122"/>
                <a:ea typeface="楷体" panose="02010609060101010101" pitchFamily="49" charset="-122"/>
              </a:rPr>
              <a:t>主導路 我免擔憂</a:t>
            </a:r>
          </a:p>
          <a:p>
            <a:pPr marL="0" indent="0" algn="ctr">
              <a:buNone/>
            </a:pPr>
            <a:r>
              <a:rPr lang="zh-TW" altLang="en-US" sz="5400" dirty="0">
                <a:latin typeface="楷体" panose="02010609060101010101" pitchFamily="49" charset="-122"/>
                <a:ea typeface="楷体" panose="02010609060101010101" pitchFamily="49" charset="-122"/>
              </a:rPr>
              <a:t>我無求 逐日好日光</a:t>
            </a:r>
          </a:p>
          <a:p>
            <a:pPr marL="0" indent="0" algn="ctr">
              <a:buNone/>
            </a:pPr>
            <a:r>
              <a:rPr lang="zh-TW" altLang="en-US" sz="5400" dirty="0">
                <a:latin typeface="楷体" panose="02010609060101010101" pitchFamily="49" charset="-122"/>
                <a:ea typeface="楷体" panose="02010609060101010101" pitchFamily="49" charset="-122"/>
              </a:rPr>
              <a:t>有時陣 烏暗懊當</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對將來 我充滿向望</a:t>
            </a:r>
          </a:p>
          <a:p>
            <a:pPr marL="0" indent="0" algn="ctr">
              <a:buNone/>
            </a:pPr>
            <a:r>
              <a:rPr lang="zh-TW" altLang="en-US" sz="5400" dirty="0">
                <a:latin typeface="楷体" panose="02010609060101010101" pitchFamily="49" charset="-122"/>
                <a:ea typeface="楷体" panose="02010609060101010101" pitchFamily="49" charset="-122"/>
              </a:rPr>
              <a:t>主保守 的確穩當</a:t>
            </a:r>
          </a:p>
          <a:p>
            <a:pPr marL="0" indent="0" algn="ctr">
              <a:buNone/>
            </a:pPr>
            <a:r>
              <a:rPr lang="zh-TW" altLang="en-US" sz="5400" dirty="0">
                <a:latin typeface="楷体" panose="02010609060101010101" pitchFamily="49" charset="-122"/>
                <a:ea typeface="楷体" panose="02010609060101010101" pitchFamily="49" charset="-122"/>
              </a:rPr>
              <a:t>我逐日 及主同腳步</a:t>
            </a:r>
          </a:p>
          <a:p>
            <a:pPr marL="0" indent="0" algn="ctr">
              <a:buNone/>
            </a:pPr>
            <a:r>
              <a:rPr lang="zh-TW" altLang="en-US" sz="5400" dirty="0">
                <a:latin typeface="楷体" panose="02010609060101010101" pitchFamily="49" charset="-122"/>
                <a:ea typeface="楷体" panose="02010609060101010101" pitchFamily="49" charset="-122"/>
              </a:rPr>
              <a:t>祂知我 頭前路途</a:t>
            </a:r>
          </a:p>
        </p:txBody>
      </p:sp>
    </p:spTree>
    <p:extLst>
      <p:ext uri="{BB962C8B-B14F-4D97-AF65-F5344CB8AC3E}">
        <p14:creationId xmlns:p14="http://schemas.microsoft.com/office/powerpoint/2010/main" val="109779691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多多事 明日會臨到</a:t>
            </a:r>
          </a:p>
          <a:p>
            <a:pPr marL="0" indent="0" algn="ctr">
              <a:buNone/>
            </a:pPr>
            <a:r>
              <a:rPr lang="zh-TW" altLang="en-US" sz="5400" dirty="0">
                <a:latin typeface="楷体" panose="02010609060101010101" pitchFamily="49" charset="-122"/>
                <a:ea typeface="楷体" panose="02010609060101010101" pitchFamily="49" charset="-122"/>
              </a:rPr>
              <a:t>多多事 懊得明瞭</a:t>
            </a:r>
          </a:p>
          <a:p>
            <a:pPr marL="0" indent="0" algn="ctr">
              <a:buNone/>
            </a:pPr>
            <a:r>
              <a:rPr lang="zh-TW" altLang="en-US" sz="5400" dirty="0">
                <a:latin typeface="楷体" panose="02010609060101010101" pitchFamily="49" charset="-122"/>
                <a:ea typeface="楷体" panose="02010609060101010101" pitchFamily="49" charset="-122"/>
              </a:rPr>
              <a:t>我深知 主掌管明日</a:t>
            </a:r>
          </a:p>
          <a:p>
            <a:pPr marL="0" indent="0" algn="ctr">
              <a:buNone/>
            </a:pPr>
            <a:r>
              <a:rPr lang="zh-TW" altLang="en-US" sz="5400" dirty="0">
                <a:latin typeface="楷体" panose="02010609060101010101" pitchFamily="49" charset="-122"/>
                <a:ea typeface="楷体" panose="02010609060101010101" pitchFamily="49" charset="-122"/>
              </a:rPr>
              <a:t>祂牽我 一路行透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081165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每一步 愈行愈光明</a:t>
            </a:r>
          </a:p>
          <a:p>
            <a:pPr marL="0" indent="0" algn="ctr">
              <a:buNone/>
            </a:pPr>
            <a:r>
              <a:rPr lang="zh-TW" altLang="en-US" sz="5400" dirty="0">
                <a:latin typeface="楷体" panose="02010609060101010101" pitchFamily="49" charset="-122"/>
                <a:ea typeface="楷体" panose="02010609060101010101" pitchFamily="49" charset="-122"/>
              </a:rPr>
              <a:t>親</a:t>
            </a:r>
            <a:r>
              <a:rPr lang="zh-TW" altLang="en-US" sz="5400" dirty="0" smtClean="0">
                <a:latin typeface="楷体" panose="02010609060101010101" pitchFamily="49" charset="-122"/>
                <a:ea typeface="楷体" panose="02010609060101010101" pitchFamily="49" charset="-122"/>
              </a:rPr>
              <a:t>像爬 </a:t>
            </a:r>
            <a:r>
              <a:rPr lang="zh-TW" altLang="en-US" sz="5400" dirty="0">
                <a:latin typeface="楷体" panose="02010609060101010101" pitchFamily="49" charset="-122"/>
                <a:ea typeface="楷体" panose="02010609060101010101" pitchFamily="49" charset="-122"/>
              </a:rPr>
              <a:t>黃金樓梯</a:t>
            </a:r>
          </a:p>
          <a:p>
            <a:pPr marL="0" indent="0" algn="ctr">
              <a:buNone/>
            </a:pPr>
            <a:r>
              <a:rPr lang="zh-TW" altLang="en-US" sz="5400" dirty="0">
                <a:latin typeface="楷体" panose="02010609060101010101" pitchFamily="49" charset="-122"/>
                <a:ea typeface="楷体" panose="02010609060101010101" pitchFamily="49" charset="-122"/>
              </a:rPr>
              <a:t>我重擔 愈背就愈輕</a:t>
            </a:r>
          </a:p>
          <a:p>
            <a:pPr marL="0" indent="0" algn="ctr">
              <a:buNone/>
            </a:pPr>
            <a:r>
              <a:rPr lang="zh-TW" altLang="en-US" sz="5400" dirty="0">
                <a:latin typeface="楷体" panose="02010609060101010101" pitchFamily="49" charset="-122"/>
                <a:ea typeface="楷体" panose="02010609060101010101" pitchFamily="49" charset="-122"/>
              </a:rPr>
              <a:t>若雲彩 燦爛光輝</a:t>
            </a:r>
          </a:p>
        </p:txBody>
      </p:sp>
    </p:spTree>
    <p:extLst>
      <p:ext uri="{BB962C8B-B14F-4D97-AF65-F5344CB8AC3E}">
        <p14:creationId xmlns:p14="http://schemas.microsoft.com/office/powerpoint/2010/main" val="35150982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彼所在 主榮光普照</a:t>
            </a:r>
          </a:p>
          <a:p>
            <a:pPr marL="0" indent="0" algn="ctr">
              <a:buNone/>
            </a:pPr>
            <a:r>
              <a:rPr lang="zh-TW" altLang="en-US" sz="5400" dirty="0">
                <a:latin typeface="楷体" panose="02010609060101010101" pitchFamily="49" charset="-122"/>
                <a:ea typeface="楷体" panose="02010609060101010101" pitchFamily="49" charset="-122"/>
              </a:rPr>
              <a:t>無目屎 永無試煉</a:t>
            </a:r>
          </a:p>
          <a:p>
            <a:pPr marL="0" indent="0" algn="ctr">
              <a:buNone/>
            </a:pPr>
            <a:r>
              <a:rPr lang="zh-TW" altLang="en-US" sz="5400" dirty="0">
                <a:latin typeface="楷体" panose="02010609060101010101" pitchFamily="49" charset="-122"/>
                <a:ea typeface="楷体" panose="02010609060101010101" pitchFamily="49" charset="-122"/>
              </a:rPr>
              <a:t>佇美麗 彩虹的盡頭</a:t>
            </a:r>
          </a:p>
          <a:p>
            <a:pPr marL="0" indent="0" algn="ctr">
              <a:buNone/>
            </a:pPr>
            <a:r>
              <a:rPr lang="zh-TW" altLang="en-US" sz="5400" dirty="0">
                <a:latin typeface="楷体" panose="02010609060101010101" pitchFamily="49" charset="-122"/>
                <a:ea typeface="楷体" panose="02010609060101010101" pitchFamily="49" charset="-122"/>
              </a:rPr>
              <a:t>眾山嶺 及天相連</a:t>
            </a:r>
          </a:p>
        </p:txBody>
      </p:sp>
    </p:spTree>
    <p:extLst>
      <p:ext uri="{BB962C8B-B14F-4D97-AF65-F5344CB8AC3E}">
        <p14:creationId xmlns:p14="http://schemas.microsoft.com/office/powerpoint/2010/main" val="102521489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多多事 明日會臨到</a:t>
            </a:r>
          </a:p>
          <a:p>
            <a:pPr marL="0" indent="0" algn="ctr">
              <a:buNone/>
            </a:pPr>
            <a:r>
              <a:rPr lang="zh-TW" altLang="en-US" sz="5400" dirty="0">
                <a:latin typeface="楷体" panose="02010609060101010101" pitchFamily="49" charset="-122"/>
                <a:ea typeface="楷体" panose="02010609060101010101" pitchFamily="49" charset="-122"/>
              </a:rPr>
              <a:t>多多事 懊得明瞭</a:t>
            </a:r>
          </a:p>
          <a:p>
            <a:pPr marL="0" indent="0" algn="ctr">
              <a:buNone/>
            </a:pPr>
            <a:r>
              <a:rPr lang="zh-TW" altLang="en-US" sz="5400" dirty="0">
                <a:latin typeface="楷体" panose="02010609060101010101" pitchFamily="49" charset="-122"/>
                <a:ea typeface="楷体" panose="02010609060101010101" pitchFamily="49" charset="-122"/>
              </a:rPr>
              <a:t>我深知 主掌管明日</a:t>
            </a:r>
          </a:p>
          <a:p>
            <a:pPr marL="0" indent="0" algn="ctr">
              <a:buNone/>
            </a:pPr>
            <a:r>
              <a:rPr lang="zh-TW" altLang="en-US" sz="5400" dirty="0">
                <a:latin typeface="楷体" panose="02010609060101010101" pitchFamily="49" charset="-122"/>
                <a:ea typeface="楷体" panose="02010609060101010101" pitchFamily="49" charset="-122"/>
              </a:rPr>
              <a:t>祂牽我 一路行透</a:t>
            </a:r>
          </a:p>
        </p:txBody>
      </p:sp>
    </p:spTree>
    <p:extLst>
      <p:ext uri="{BB962C8B-B14F-4D97-AF65-F5344CB8AC3E}">
        <p14:creationId xmlns:p14="http://schemas.microsoft.com/office/powerpoint/2010/main" val="61751549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我呣知 將來的日子</a:t>
            </a:r>
          </a:p>
          <a:p>
            <a:pPr marL="0" indent="0" algn="ctr">
              <a:buNone/>
            </a:pPr>
            <a:r>
              <a:rPr lang="zh-TW" altLang="en-US" sz="5400" dirty="0">
                <a:latin typeface="楷体" panose="02010609060101010101" pitchFamily="49" charset="-122"/>
                <a:ea typeface="楷体" panose="02010609060101010101" pitchFamily="49" charset="-122"/>
              </a:rPr>
              <a:t>是枵餓 抑是傷悲</a:t>
            </a:r>
          </a:p>
          <a:p>
            <a:pPr marL="0" indent="0" algn="ctr">
              <a:buNone/>
            </a:pPr>
            <a:r>
              <a:rPr lang="zh-TW" altLang="en-US" sz="5400" dirty="0">
                <a:latin typeface="楷体" panose="02010609060101010101" pitchFamily="49" charset="-122"/>
                <a:ea typeface="楷体" panose="02010609060101010101" pitchFamily="49" charset="-122"/>
              </a:rPr>
              <a:t>既然主 有養飼鳥隻</a:t>
            </a:r>
          </a:p>
          <a:p>
            <a:pPr marL="0" indent="0" algn="ctr">
              <a:buNone/>
            </a:pPr>
            <a:r>
              <a:rPr lang="zh-TW" altLang="en-US" sz="5400" dirty="0">
                <a:latin typeface="楷体" panose="02010609060101010101" pitchFamily="49" charset="-122"/>
                <a:ea typeface="楷体" panose="02010609060101010101" pitchFamily="49" charset="-122"/>
              </a:rPr>
              <a:t>祂也會 互我夠額</a:t>
            </a:r>
          </a:p>
        </p:txBody>
      </p:sp>
    </p:spTree>
    <p:extLst>
      <p:ext uri="{BB962C8B-B14F-4D97-AF65-F5344CB8AC3E}">
        <p14:creationId xmlns:p14="http://schemas.microsoft.com/office/powerpoint/2010/main" val="243648817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我心欲謳咾耶和華</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佇頭前 雖然有水火</a:t>
            </a:r>
          </a:p>
          <a:p>
            <a:pPr marL="0" indent="0" algn="ctr">
              <a:buNone/>
            </a:pPr>
            <a:r>
              <a:rPr lang="zh-TW" altLang="en-US" sz="5400" dirty="0">
                <a:latin typeface="楷体" panose="02010609060101010101" pitchFamily="49" charset="-122"/>
                <a:ea typeface="楷体" panose="02010609060101010101" pitchFamily="49" charset="-122"/>
              </a:rPr>
              <a:t>有試煉 也有苦杯</a:t>
            </a:r>
          </a:p>
          <a:p>
            <a:pPr marL="0" indent="0" algn="ctr">
              <a:buNone/>
            </a:pPr>
            <a:r>
              <a:rPr lang="zh-TW" altLang="en-US" sz="5400" dirty="0">
                <a:latin typeface="楷体" panose="02010609060101010101" pitchFamily="49" charset="-122"/>
                <a:ea typeface="楷体" panose="02010609060101010101" pitchFamily="49" charset="-122"/>
              </a:rPr>
              <a:t>今有主 引導我路站</a:t>
            </a:r>
          </a:p>
          <a:p>
            <a:pPr marL="0" indent="0" algn="ctr">
              <a:buNone/>
            </a:pPr>
            <a:r>
              <a:rPr lang="zh-TW" altLang="en-US" sz="5400" dirty="0">
                <a:latin typeface="楷体" panose="02010609060101010101" pitchFamily="49" charset="-122"/>
                <a:ea typeface="楷体" panose="02010609060101010101" pitchFamily="49" charset="-122"/>
              </a:rPr>
              <a:t>祂寶血 給我遮蓋</a:t>
            </a:r>
          </a:p>
        </p:txBody>
      </p:sp>
    </p:spTree>
    <p:extLst>
      <p:ext uri="{BB962C8B-B14F-4D97-AF65-F5344CB8AC3E}">
        <p14:creationId xmlns:p14="http://schemas.microsoft.com/office/powerpoint/2010/main" val="377672917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82</TotalTime>
  <Words>1373</Words>
  <Application>Microsoft Office PowerPoint</Application>
  <PresentationFormat>On-screen Show (4:3)</PresentationFormat>
  <Paragraphs>86</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楷体</vt:lpstr>
      <vt:lpstr>Arial</vt:lpstr>
      <vt:lpstr>Calibri</vt:lpstr>
      <vt:lpstr>Courier New</vt:lpstr>
      <vt:lpstr>Trebuchet MS</vt:lpstr>
      <vt:lpstr>Wingdings</vt:lpstr>
      <vt:lpstr>1_Purple Template 1 Trebuchet</vt:lpstr>
      <vt:lpstr>White with Courier font for code slides</vt:lpstr>
      <vt:lpstr>我呣知明日會怎樣</vt:lpstr>
      <vt:lpstr>我呣知明日會怎樣</vt:lpstr>
      <vt:lpstr>我心欲謳咾耶和華</vt:lpstr>
      <vt:lpstr>我心欲謳咾耶和華</vt:lpstr>
      <vt:lpstr>我心欲謳咾耶和華</vt:lpstr>
      <vt:lpstr>我心欲謳咾耶和華</vt:lpstr>
      <vt:lpstr>我心欲謳咾耶和華</vt:lpstr>
      <vt:lpstr>我心欲謳咾耶和華</vt:lpstr>
      <vt:lpstr>我心欲謳咾耶和華</vt:lpstr>
      <vt:lpstr>我心欲謳咾耶和華</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2015-05-29T17:30:25Z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