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66" r:id="rId4"/>
    <p:sldId id="267" r:id="rId5"/>
    <p:sldId id="268" r:id="rId6"/>
    <p:sldId id="26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96" y="-8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10/27/2016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10/27/2016 7:55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 xmlns:p14="http://schemas.microsoft.com/office/powerpoint/2010/main" val="4065324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10/27/2016 7:55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 xmlns:p14="http://schemas.microsoft.com/office/powerpoint/2010/main" val="4065324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10/27/2016 7:55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 xmlns:p14="http://schemas.microsoft.com/office/powerpoint/2010/main" val="4065324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10/27/2016 7:55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 xmlns:p14="http://schemas.microsoft.com/office/powerpoint/2010/main" val="4065324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QTEC\20161030\2nd Worship\04.jpg"/>
          <p:cNvPicPr>
            <a:picLocks noChangeAspect="1" noChangeArrowheads="1"/>
          </p:cNvPicPr>
          <p:nvPr/>
        </p:nvPicPr>
        <p:blipFill>
          <a:blip r:embed="rId3" cstate="print"/>
          <a:srcRect/>
          <a:stretch>
            <a:fillRect/>
          </a:stretch>
        </p:blipFill>
        <p:spPr bwMode="auto">
          <a:xfrm>
            <a:off x="0" y="0"/>
            <a:ext cx="9144001" cy="6858000"/>
          </a:xfrm>
          <a:prstGeom prst="rect">
            <a:avLst/>
          </a:prstGeom>
          <a:noFill/>
        </p:spPr>
      </p:pic>
      <p:sp>
        <p:nvSpPr>
          <p:cNvPr id="3" name="Subtitle 2"/>
          <p:cNvSpPr>
            <a:spLocks noGrp="1"/>
          </p:cNvSpPr>
          <p:nvPr>
            <p:ph type="body" sz="quarter" idx="10"/>
          </p:nvPr>
        </p:nvSpPr>
        <p:spPr>
          <a:xfrm>
            <a:off x="304800" y="1676400"/>
            <a:ext cx="8382000" cy="3619452"/>
          </a:xfrm>
        </p:spPr>
        <p:txBody>
          <a:bodyPr/>
          <a:lstStyle/>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為這塊土地</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我誠心祈禱</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願主的真理</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若光全地遍照</a:t>
            </a:r>
          </a:p>
        </p:txBody>
      </p:sp>
      <p:sp>
        <p:nvSpPr>
          <p:cNvPr id="7" name="Title 1"/>
          <p:cNvSpPr txBox="1">
            <a:spLocks/>
          </p:cNvSpPr>
          <p:nvPr/>
        </p:nvSpPr>
        <p:spPr>
          <a:xfrm>
            <a:off x="533400" y="381000"/>
            <a:ext cx="7681913" cy="1219200"/>
          </a:xfrm>
          <a:prstGeom prst="rect">
            <a:avLst/>
          </a:prstGeom>
        </p:spPr>
        <p:txBody>
          <a:bodyPr vert="horz" wrap="square" lIns="0" tIns="0" rIns="0" bIns="0" rtlCol="0" anchor="t">
            <a:noAutofit/>
          </a:bodyPr>
          <a:lstStyle/>
          <a:p>
            <a:pPr marL="0" marR="0" lvl="0" indent="0" algn="ctr" defTabSz="914363" rtl="0" eaLnBrk="1" fontAlgn="auto" latinLnBrk="0" hangingPunct="1">
              <a:lnSpc>
                <a:spcPct val="100000"/>
              </a:lnSpc>
              <a:spcBef>
                <a:spcPct val="0"/>
              </a:spcBef>
              <a:spcAft>
                <a:spcPts val="0"/>
              </a:spcAft>
              <a:buClrTx/>
              <a:buSzTx/>
              <a:buFontTx/>
              <a:buNone/>
              <a:tabLst/>
              <a:defRPr/>
            </a:pPr>
            <a:r>
              <a:rPr lang="zh-TW" altLang="en-US" sz="60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        </a:t>
            </a:r>
            <a:r>
              <a:rPr lang="zh-TW" altLang="en-US" sz="66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願 </a:t>
            </a:r>
            <a:r>
              <a:rPr lang="zh-TW" altLang="en-US" sz="60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   </a:t>
            </a:r>
            <a:r>
              <a:rPr kumimoji="0" lang="zh-TW" altLang="en-US" sz="60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rPr>
              <a:t>  </a:t>
            </a:r>
            <a:r>
              <a:rPr kumimoji="0" lang="zh-TW" altLang="en-US"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rPr>
              <a:t>謝鴻文 </a:t>
            </a:r>
            <a:endParaRPr kumimoji="0" lang="en-US" altLang="zh-TW"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endParaRPr>
          </a:p>
        </p:txBody>
      </p:sp>
    </p:spTree>
    <p:extLst>
      <p:ext uri="{BB962C8B-B14F-4D97-AF65-F5344CB8AC3E}">
        <p14:creationId xmlns="" xmlns:p14="http://schemas.microsoft.com/office/powerpoint/2010/main" val="143919234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QTEC\20161030\2nd Worship\04.jpg"/>
          <p:cNvPicPr>
            <a:picLocks noChangeAspect="1" noChangeArrowheads="1"/>
          </p:cNvPicPr>
          <p:nvPr/>
        </p:nvPicPr>
        <p:blipFill>
          <a:blip r:embed="rId3" cstate="print"/>
          <a:srcRect/>
          <a:stretch>
            <a:fillRect/>
          </a:stretch>
        </p:blipFill>
        <p:spPr bwMode="auto">
          <a:xfrm>
            <a:off x="0" y="0"/>
            <a:ext cx="9144001" cy="6858000"/>
          </a:xfrm>
          <a:prstGeom prst="rect">
            <a:avLst/>
          </a:prstGeom>
          <a:noFill/>
        </p:spPr>
      </p:pic>
      <p:sp>
        <p:nvSpPr>
          <p:cNvPr id="3" name="Subtitle 2"/>
          <p:cNvSpPr>
            <a:spLocks noGrp="1"/>
          </p:cNvSpPr>
          <p:nvPr>
            <p:ph type="body" sz="quarter" idx="10"/>
          </p:nvPr>
        </p:nvSpPr>
        <p:spPr>
          <a:xfrm>
            <a:off x="304800" y="1752600"/>
            <a:ext cx="8382000" cy="3619452"/>
          </a:xfrm>
        </p:spPr>
        <p:txBody>
          <a:bodyPr/>
          <a:lstStyle/>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為這個城市</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我謙卑尋找</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願主</a:t>
            </a: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的</a:t>
            </a: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活</a:t>
            </a: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命</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臨到所有百姓</a:t>
            </a:r>
          </a:p>
        </p:txBody>
      </p:sp>
      <p:sp>
        <p:nvSpPr>
          <p:cNvPr id="5" name="Title 1"/>
          <p:cNvSpPr txBox="1">
            <a:spLocks/>
          </p:cNvSpPr>
          <p:nvPr/>
        </p:nvSpPr>
        <p:spPr>
          <a:xfrm>
            <a:off x="533400" y="381000"/>
            <a:ext cx="7681913" cy="1219200"/>
          </a:xfrm>
          <a:prstGeom prst="rect">
            <a:avLst/>
          </a:prstGeom>
        </p:spPr>
        <p:txBody>
          <a:bodyPr vert="horz" wrap="square" lIns="0" tIns="0" rIns="0" bIns="0" rtlCol="0" anchor="t">
            <a:noAutofit/>
          </a:bodyPr>
          <a:lstStyle/>
          <a:p>
            <a:pPr marL="0" marR="0" lvl="0" indent="0" algn="ctr" defTabSz="914363" rtl="0" eaLnBrk="1" fontAlgn="auto" latinLnBrk="0" hangingPunct="1">
              <a:lnSpc>
                <a:spcPct val="100000"/>
              </a:lnSpc>
              <a:spcBef>
                <a:spcPct val="0"/>
              </a:spcBef>
              <a:spcAft>
                <a:spcPts val="0"/>
              </a:spcAft>
              <a:buClrTx/>
              <a:buSzTx/>
              <a:buFontTx/>
              <a:buNone/>
              <a:tabLst/>
              <a:defRPr/>
            </a:pPr>
            <a:r>
              <a:rPr lang="zh-TW" altLang="en-US" sz="60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        </a:t>
            </a:r>
            <a:r>
              <a:rPr lang="zh-TW" altLang="en-US" sz="66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願 </a:t>
            </a:r>
            <a:r>
              <a:rPr lang="zh-TW" altLang="en-US" sz="60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   </a:t>
            </a:r>
            <a:r>
              <a:rPr kumimoji="0" lang="zh-TW" altLang="en-US" sz="60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rPr>
              <a:t>  </a:t>
            </a:r>
            <a:r>
              <a:rPr kumimoji="0" lang="zh-TW" altLang="en-US"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rPr>
              <a:t>謝鴻文 </a:t>
            </a:r>
            <a:endParaRPr kumimoji="0" lang="en-US" altLang="zh-TW"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endParaRPr>
          </a:p>
        </p:txBody>
      </p:sp>
    </p:spTree>
    <p:extLst>
      <p:ext uri="{BB962C8B-B14F-4D97-AF65-F5344CB8AC3E}">
        <p14:creationId xmlns="" xmlns:p14="http://schemas.microsoft.com/office/powerpoint/2010/main" val="143919234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QTEC\20161030\2nd Worship\04.jpg"/>
          <p:cNvPicPr>
            <a:picLocks noChangeAspect="1" noChangeArrowheads="1"/>
          </p:cNvPicPr>
          <p:nvPr/>
        </p:nvPicPr>
        <p:blipFill>
          <a:blip r:embed="rId3" cstate="print"/>
          <a:srcRect/>
          <a:stretch>
            <a:fillRect/>
          </a:stretch>
        </p:blipFill>
        <p:spPr bwMode="auto">
          <a:xfrm>
            <a:off x="0" y="0"/>
            <a:ext cx="9144001" cy="6858000"/>
          </a:xfrm>
          <a:prstGeom prst="rect">
            <a:avLst/>
          </a:prstGeom>
          <a:noFill/>
        </p:spPr>
      </p:pic>
      <p:sp>
        <p:nvSpPr>
          <p:cNvPr id="3" name="Subtitle 2"/>
          <p:cNvSpPr>
            <a:spLocks noGrp="1"/>
          </p:cNvSpPr>
          <p:nvPr>
            <p:ph type="body" sz="quarter" idx="10"/>
          </p:nvPr>
        </p:nvSpPr>
        <p:spPr>
          <a:xfrm>
            <a:off x="152400" y="1676400"/>
            <a:ext cx="8382000" cy="3619452"/>
          </a:xfrm>
        </p:spPr>
        <p:txBody>
          <a:bodyPr/>
          <a:lstStyle/>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阮全能阿爸天父</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 </a:t>
            </a:r>
            <a:r>
              <a:rPr lang="zh-TW" altLang="en-US" sz="5600" b="1"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願祢國</a:t>
            </a: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降臨</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  願貧窮與悲傷</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  離開咱的心中</a:t>
            </a:r>
          </a:p>
        </p:txBody>
      </p:sp>
      <p:sp>
        <p:nvSpPr>
          <p:cNvPr id="5" name="Title 1"/>
          <p:cNvSpPr txBox="1">
            <a:spLocks/>
          </p:cNvSpPr>
          <p:nvPr/>
        </p:nvSpPr>
        <p:spPr>
          <a:xfrm>
            <a:off x="533400" y="381000"/>
            <a:ext cx="7681913" cy="1219200"/>
          </a:xfrm>
          <a:prstGeom prst="rect">
            <a:avLst/>
          </a:prstGeom>
        </p:spPr>
        <p:txBody>
          <a:bodyPr vert="horz" wrap="square" lIns="0" tIns="0" rIns="0" bIns="0" rtlCol="0" anchor="t">
            <a:noAutofit/>
          </a:bodyPr>
          <a:lstStyle/>
          <a:p>
            <a:pPr marL="0" marR="0" lvl="0" indent="0" algn="ctr" defTabSz="914363" rtl="0" eaLnBrk="1" fontAlgn="auto" latinLnBrk="0" hangingPunct="1">
              <a:lnSpc>
                <a:spcPct val="100000"/>
              </a:lnSpc>
              <a:spcBef>
                <a:spcPct val="0"/>
              </a:spcBef>
              <a:spcAft>
                <a:spcPts val="0"/>
              </a:spcAft>
              <a:buClrTx/>
              <a:buSzTx/>
              <a:buFontTx/>
              <a:buNone/>
              <a:tabLst/>
              <a:defRPr/>
            </a:pPr>
            <a:r>
              <a:rPr lang="zh-TW" altLang="en-US" sz="60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        </a:t>
            </a:r>
            <a:r>
              <a:rPr lang="zh-TW" altLang="en-US" sz="66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願 </a:t>
            </a:r>
            <a:r>
              <a:rPr lang="zh-TW" altLang="en-US" sz="60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   </a:t>
            </a:r>
            <a:r>
              <a:rPr kumimoji="0" lang="zh-TW" altLang="en-US" sz="60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rPr>
              <a:t>  </a:t>
            </a:r>
            <a:r>
              <a:rPr kumimoji="0" lang="zh-TW" altLang="en-US"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rPr>
              <a:t>謝鴻文 </a:t>
            </a:r>
            <a:endParaRPr kumimoji="0" lang="en-US" altLang="zh-TW"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endParaRPr>
          </a:p>
        </p:txBody>
      </p:sp>
    </p:spTree>
    <p:extLst>
      <p:ext uri="{BB962C8B-B14F-4D97-AF65-F5344CB8AC3E}">
        <p14:creationId xmlns="" xmlns:p14="http://schemas.microsoft.com/office/powerpoint/2010/main" val="143919234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QTEC\20161030\2nd Worship\04.jpg"/>
          <p:cNvPicPr>
            <a:picLocks noChangeAspect="1" noChangeArrowheads="1"/>
          </p:cNvPicPr>
          <p:nvPr/>
        </p:nvPicPr>
        <p:blipFill>
          <a:blip r:embed="rId3" cstate="print"/>
          <a:srcRect/>
          <a:stretch>
            <a:fillRect/>
          </a:stretch>
        </p:blipFill>
        <p:spPr bwMode="auto">
          <a:xfrm>
            <a:off x="0" y="0"/>
            <a:ext cx="9144001" cy="6858000"/>
          </a:xfrm>
          <a:prstGeom prst="rect">
            <a:avLst/>
          </a:prstGeom>
          <a:noFill/>
        </p:spPr>
      </p:pic>
      <p:sp>
        <p:nvSpPr>
          <p:cNvPr id="3" name="Subtitle 2"/>
          <p:cNvSpPr>
            <a:spLocks noGrp="1"/>
          </p:cNvSpPr>
          <p:nvPr>
            <p:ph type="body" sz="quarter" idx="10"/>
          </p:nvPr>
        </p:nvSpPr>
        <p:spPr>
          <a:xfrm>
            <a:off x="533400" y="1676400"/>
            <a:ext cx="7848600" cy="3619452"/>
          </a:xfrm>
        </p:spPr>
        <p:txBody>
          <a:bodyPr/>
          <a:lstStyle/>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阮全能阿爸天父</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 願祢國降臨</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  願盼望與喜樂</a:t>
            </a:r>
            <a:endParaRPr lang="en-US" altLang="zh-TW"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endParaRPr>
          </a:p>
          <a:p>
            <a:pPr algn="ctr">
              <a:buNone/>
            </a:pPr>
            <a:r>
              <a:rPr lang="zh-TW" altLang="en-US" sz="5600" b="1" dirty="0" smtClean="0">
                <a:solidFill>
                  <a:srgbClr val="FF0000"/>
                </a:solidFill>
                <a:effectLst>
                  <a:innerShdw blurRad="63500" dist="50800" dir="13500000">
                    <a:prstClr val="black">
                      <a:alpha val="50000"/>
                    </a:prstClr>
                  </a:innerShdw>
                </a:effectLst>
                <a:latin typeface="楷体" panose="02010609060101010101" pitchFamily="49" charset="-122"/>
                <a:ea typeface="楷体" panose="02010609060101010101" pitchFamily="49" charset="-122"/>
              </a:rPr>
              <a:t>  永遠惦咱心中</a:t>
            </a:r>
          </a:p>
        </p:txBody>
      </p:sp>
      <p:sp>
        <p:nvSpPr>
          <p:cNvPr id="5" name="Title 1"/>
          <p:cNvSpPr txBox="1">
            <a:spLocks/>
          </p:cNvSpPr>
          <p:nvPr/>
        </p:nvSpPr>
        <p:spPr>
          <a:xfrm>
            <a:off x="533400" y="381000"/>
            <a:ext cx="7681913" cy="1219200"/>
          </a:xfrm>
          <a:prstGeom prst="rect">
            <a:avLst/>
          </a:prstGeom>
        </p:spPr>
        <p:txBody>
          <a:bodyPr vert="horz" wrap="square" lIns="0" tIns="0" rIns="0" bIns="0" rtlCol="0" anchor="t">
            <a:noAutofit/>
          </a:bodyPr>
          <a:lstStyle/>
          <a:p>
            <a:pPr marL="0" marR="0" lvl="0" indent="0" algn="ctr" defTabSz="914363" rtl="0" eaLnBrk="1" fontAlgn="auto" latinLnBrk="0" hangingPunct="1">
              <a:lnSpc>
                <a:spcPct val="100000"/>
              </a:lnSpc>
              <a:spcBef>
                <a:spcPct val="0"/>
              </a:spcBef>
              <a:spcAft>
                <a:spcPts val="0"/>
              </a:spcAft>
              <a:buClrTx/>
              <a:buSzTx/>
              <a:buFontTx/>
              <a:buNone/>
              <a:tabLst/>
              <a:defRPr/>
            </a:pPr>
            <a:r>
              <a:rPr lang="zh-TW" altLang="en-US" sz="60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        </a:t>
            </a:r>
            <a:r>
              <a:rPr lang="zh-TW" altLang="en-US" sz="66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願 </a:t>
            </a:r>
            <a:r>
              <a:rPr lang="zh-TW" altLang="en-US" sz="6000" b="1" spc="-15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latin typeface="楷体" panose="02010609060101010101" pitchFamily="49" charset="-122"/>
                <a:ea typeface="楷体" panose="02010609060101010101" pitchFamily="49" charset="-122"/>
                <a:cs typeface="Arial" charset="0"/>
              </a:rPr>
              <a:t>   </a:t>
            </a:r>
            <a:r>
              <a:rPr kumimoji="0" lang="zh-TW" altLang="en-US" sz="60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rPr>
              <a:t>  </a:t>
            </a:r>
            <a:r>
              <a:rPr kumimoji="0" lang="zh-TW" altLang="en-US"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rPr>
              <a:t>謝鴻文 </a:t>
            </a:r>
            <a:endParaRPr kumimoji="0" lang="en-US" altLang="zh-TW"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innerShdw blurRad="63500" dist="50800" dir="13500000">
                  <a:srgbClr val="FF0000">
                    <a:alpha val="50000"/>
                  </a:srgbClr>
                </a:innerShdw>
              </a:effectLst>
              <a:uLnTx/>
              <a:uFillTx/>
              <a:latin typeface="楷体" panose="02010609060101010101" pitchFamily="49" charset="-122"/>
              <a:ea typeface="楷体" panose="02010609060101010101" pitchFamily="49" charset="-122"/>
              <a:cs typeface="Arial" charset="0"/>
            </a:endParaRPr>
          </a:p>
        </p:txBody>
      </p:sp>
    </p:spTree>
    <p:extLst>
      <p:ext uri="{BB962C8B-B14F-4D97-AF65-F5344CB8AC3E}">
        <p14:creationId xmlns="" xmlns:p14="http://schemas.microsoft.com/office/powerpoint/2010/main" val="143919234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88</TotalTime>
  <Words>524</Words>
  <Application>Microsoft Office PowerPoint</Application>
  <PresentationFormat>On-screen Show (4:3)</PresentationFormat>
  <Paragraphs>36</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1_Purple Template 1 Trebuchet</vt:lpstr>
      <vt:lpstr>White with Courier font for code slides</vt:lpstr>
      <vt:lpstr>Slide 1</vt:lpstr>
      <vt:lpstr>Slide 2</vt:lpstr>
      <vt:lpstr>Slide 3</vt:lpstr>
      <vt:lpstr>Slide 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22</cp:revision>
  <dcterms:created xsi:type="dcterms:W3CDTF">2015-02-07T13:24:58Z</dcterms:created>
  <dcterms:modified xsi:type="dcterms:W3CDTF">2016-10-27T23:58:03Z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