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zh-TW" altLang="en-US" sz="5400" b="1" dirty="0" smtClean="0"/>
              <a:t>歲月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Time and Years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46089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224951"/>
            <a:ext cx="9144000" cy="47622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她的話語都變成愛心的種</a:t>
            </a:r>
            <a:r>
              <a:rPr lang="zh-TW" altLang="en-US" sz="5400" dirty="0" smtClean="0"/>
              <a:t>子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huà</a:t>
            </a:r>
            <a:r>
              <a:rPr lang="en-US" sz="4000" dirty="0"/>
              <a:t> </a:t>
            </a:r>
            <a:r>
              <a:rPr lang="en-US" sz="4000" dirty="0" err="1"/>
              <a:t>yǔ</a:t>
            </a:r>
            <a:r>
              <a:rPr lang="en-US" sz="4000" dirty="0"/>
              <a:t> </a:t>
            </a:r>
            <a:r>
              <a:rPr lang="en-US" sz="4000" dirty="0" err="1"/>
              <a:t>dōu</a:t>
            </a:r>
            <a:r>
              <a:rPr lang="en-US" sz="4000" dirty="0"/>
              <a:t> </a:t>
            </a:r>
            <a:r>
              <a:rPr lang="en-US" sz="4000" dirty="0" err="1"/>
              <a:t>biàn</a:t>
            </a:r>
            <a:r>
              <a:rPr lang="en-US" sz="4000" dirty="0"/>
              <a:t> </a:t>
            </a:r>
            <a:r>
              <a:rPr lang="en-US" sz="4000" dirty="0" err="1"/>
              <a:t>chéng</a:t>
            </a:r>
            <a:r>
              <a:rPr lang="en-US" sz="4000" dirty="0"/>
              <a:t> </a:t>
            </a:r>
            <a:r>
              <a:rPr lang="en-US" sz="4000" dirty="0" err="1"/>
              <a:t>ài</a:t>
            </a:r>
            <a:r>
              <a:rPr lang="en-US" sz="4000" dirty="0"/>
              <a:t> </a:t>
            </a:r>
            <a:r>
              <a:rPr lang="en-US" sz="4000" dirty="0" err="1"/>
              <a:t>xīn</a:t>
            </a:r>
            <a:r>
              <a:rPr lang="en-US" sz="4000" dirty="0"/>
              <a:t> de </a:t>
            </a:r>
            <a:r>
              <a:rPr lang="en-US" sz="4000" dirty="0" err="1"/>
              <a:t>zhǒng</a:t>
            </a:r>
            <a:r>
              <a:rPr lang="en-US" sz="4000" dirty="0"/>
              <a:t> </a:t>
            </a:r>
            <a:r>
              <a:rPr lang="en-US" sz="4000" dirty="0" err="1"/>
              <a:t>zǐ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深</a:t>
            </a:r>
            <a:r>
              <a:rPr lang="zh-TW" altLang="en-US" sz="5400" dirty="0"/>
              <a:t>藏在我心</a:t>
            </a:r>
            <a:r>
              <a:rPr lang="zh-TW" altLang="en-US" sz="5400" dirty="0" smtClean="0"/>
              <a:t>中</a:t>
            </a:r>
            <a:r>
              <a:rPr lang="en-US" altLang="zh-TW" sz="5400" dirty="0" smtClean="0"/>
              <a:t>(x2)</a:t>
            </a:r>
          </a:p>
          <a:p>
            <a:pPr marL="0" indent="0" algn="ctr">
              <a:buNone/>
            </a:pPr>
            <a:r>
              <a:rPr lang="en-US" sz="4000" dirty="0" err="1"/>
              <a:t>shēn</a:t>
            </a:r>
            <a:r>
              <a:rPr lang="en-US" sz="4000" dirty="0"/>
              <a:t> </a:t>
            </a:r>
            <a:r>
              <a:rPr lang="en-US" sz="4000" dirty="0" err="1"/>
              <a:t>cáng</a:t>
            </a:r>
            <a:r>
              <a:rPr lang="en-US" sz="4000" dirty="0"/>
              <a:t> </a:t>
            </a:r>
            <a:r>
              <a:rPr lang="en-US" sz="4000" dirty="0" err="1"/>
              <a:t>zài</a:t>
            </a:r>
            <a:r>
              <a:rPr lang="en-US" sz="4000" dirty="0"/>
              <a:t>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xīn</a:t>
            </a:r>
            <a:r>
              <a:rPr lang="en-US" sz="4000" dirty="0"/>
              <a:t> </a:t>
            </a:r>
            <a:r>
              <a:rPr lang="en-US" sz="4000" dirty="0" err="1"/>
              <a:t>zhōng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Her words have become the seeds of </a:t>
            </a:r>
            <a:r>
              <a:rPr lang="en-US" sz="4800" i="1" dirty="0" smtClean="0"/>
              <a:t>love, deep down in my heart (x2)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5536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7078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380226"/>
            <a:ext cx="9144000" cy="46069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遙望那天邊的繁</a:t>
            </a:r>
            <a:r>
              <a:rPr lang="zh-TW" altLang="en-US" sz="5400" dirty="0" smtClean="0"/>
              <a:t>星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yáo</a:t>
            </a:r>
            <a:r>
              <a:rPr lang="en-US" sz="4000" dirty="0"/>
              <a:t> </a:t>
            </a:r>
            <a:r>
              <a:rPr lang="en-US" sz="4000" dirty="0" err="1"/>
              <a:t>wàng</a:t>
            </a:r>
            <a:r>
              <a:rPr lang="en-US" sz="4000" dirty="0"/>
              <a:t> </a:t>
            </a:r>
            <a:r>
              <a:rPr lang="en-US" sz="4000" dirty="0" err="1"/>
              <a:t>nà</a:t>
            </a:r>
            <a:r>
              <a:rPr lang="en-US" sz="4000" dirty="0"/>
              <a:t> </a:t>
            </a:r>
            <a:r>
              <a:rPr lang="en-US" sz="4000" dirty="0" err="1"/>
              <a:t>tiān</a:t>
            </a:r>
            <a:r>
              <a:rPr lang="en-US" sz="4000" dirty="0"/>
              <a:t> </a:t>
            </a:r>
            <a:r>
              <a:rPr lang="en-US" sz="4000" dirty="0" err="1"/>
              <a:t>biān</a:t>
            </a:r>
            <a:r>
              <a:rPr lang="en-US" sz="4000" dirty="0"/>
              <a:t> de </a:t>
            </a:r>
            <a:r>
              <a:rPr lang="en-US" sz="4000" dirty="0" err="1"/>
              <a:t>fán</a:t>
            </a:r>
            <a:r>
              <a:rPr lang="en-US" sz="4000" dirty="0"/>
              <a:t> </a:t>
            </a:r>
            <a:r>
              <a:rPr lang="en-US" sz="4000" dirty="0" err="1"/>
              <a:t>xīng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有</a:t>
            </a:r>
            <a:r>
              <a:rPr lang="zh-TW" altLang="en-US" sz="5400" dirty="0"/>
              <a:t>如一顆顆媽媽的愛</a:t>
            </a:r>
            <a:r>
              <a:rPr lang="zh-TW" altLang="en-US" sz="5400" dirty="0" smtClean="0"/>
              <a:t>心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fr-FR" sz="4000" dirty="0" err="1"/>
              <a:t>yǒu</a:t>
            </a:r>
            <a:r>
              <a:rPr lang="fr-FR" sz="4000" dirty="0"/>
              <a:t> </a:t>
            </a:r>
            <a:r>
              <a:rPr lang="fr-FR" sz="4000" dirty="0" err="1"/>
              <a:t>rú</a:t>
            </a:r>
            <a:r>
              <a:rPr lang="fr-FR" sz="4000" dirty="0"/>
              <a:t> </a:t>
            </a:r>
            <a:r>
              <a:rPr lang="fr-FR" sz="4000" dirty="0" err="1"/>
              <a:t>yì</a:t>
            </a:r>
            <a:r>
              <a:rPr lang="fr-FR" sz="4000" dirty="0"/>
              <a:t> </a:t>
            </a:r>
            <a:r>
              <a:rPr lang="fr-FR" sz="4000" dirty="0" err="1"/>
              <a:t>kē</a:t>
            </a:r>
            <a:r>
              <a:rPr lang="fr-FR" sz="4000" dirty="0"/>
              <a:t> </a:t>
            </a:r>
            <a:r>
              <a:rPr lang="fr-FR" sz="4000" dirty="0" err="1"/>
              <a:t>kē</a:t>
            </a:r>
            <a:r>
              <a:rPr lang="fr-FR" sz="4000" dirty="0"/>
              <a:t> </a:t>
            </a:r>
            <a:r>
              <a:rPr lang="fr-FR" sz="4000" dirty="0" err="1"/>
              <a:t>mā</a:t>
            </a:r>
            <a:r>
              <a:rPr lang="fr-FR" sz="4000" dirty="0"/>
              <a:t> ma de </a:t>
            </a:r>
            <a:r>
              <a:rPr lang="fr-FR" sz="4000" dirty="0" err="1"/>
              <a:t>ài</a:t>
            </a:r>
            <a:r>
              <a:rPr lang="fr-FR" sz="4000" dirty="0"/>
              <a:t> </a:t>
            </a:r>
            <a:r>
              <a:rPr lang="fr-FR" sz="4000" dirty="0" err="1"/>
              <a:t>xīn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Looking from afar the stars in the </a:t>
            </a:r>
            <a:r>
              <a:rPr lang="en-US" sz="4800" i="1" dirty="0" smtClean="0"/>
              <a:t>sky, Just </a:t>
            </a:r>
            <a:r>
              <a:rPr lang="en-US" sz="4800" i="1" dirty="0"/>
              <a:t>like mom's numerous loving care.</a:t>
            </a:r>
          </a:p>
        </p:txBody>
      </p:sp>
    </p:spTree>
    <p:extLst>
      <p:ext uri="{BB962C8B-B14F-4D97-AF65-F5344CB8AC3E}">
        <p14:creationId xmlns:p14="http://schemas.microsoft.com/office/powerpoint/2010/main" val="36716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4296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它照遍了大</a:t>
            </a:r>
            <a:r>
              <a:rPr lang="zh-TW" altLang="en-US" sz="5400" dirty="0" smtClean="0"/>
              <a:t>地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it-IT" sz="4000" dirty="0"/>
              <a:t>tā zhào biàn le dà dì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也</a:t>
            </a:r>
            <a:r>
              <a:rPr lang="zh-TW" altLang="en-US" sz="5400" dirty="0"/>
              <a:t>照亮了我</a:t>
            </a:r>
            <a:r>
              <a:rPr lang="zh-TW" altLang="en-US" sz="5400" dirty="0" smtClean="0"/>
              <a:t>們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yě</a:t>
            </a:r>
            <a:r>
              <a:rPr lang="en-US" sz="4000" dirty="0"/>
              <a:t> </a:t>
            </a:r>
            <a:r>
              <a:rPr lang="en-US" sz="4000" dirty="0" err="1"/>
              <a:t>zhào</a:t>
            </a:r>
            <a:r>
              <a:rPr lang="en-US" sz="4000" dirty="0"/>
              <a:t> </a:t>
            </a:r>
            <a:r>
              <a:rPr lang="en-US" sz="4000" dirty="0" err="1"/>
              <a:t>liàng</a:t>
            </a:r>
            <a:r>
              <a:rPr lang="en-US" sz="4000" dirty="0"/>
              <a:t> le </a:t>
            </a:r>
            <a:r>
              <a:rPr lang="en-US" sz="4000" dirty="0" err="1"/>
              <a:t>wǒ</a:t>
            </a:r>
            <a:r>
              <a:rPr lang="en-US" sz="4000" dirty="0"/>
              <a:t> men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They've illuminated the whole earth</a:t>
            </a:r>
          </a:p>
          <a:p>
            <a:pPr marL="0" indent="0" algn="ctr">
              <a:buNone/>
            </a:pPr>
            <a:r>
              <a:rPr lang="en-US" sz="4800" i="1" dirty="0"/>
              <a:t>  And have enlightened us, too.</a:t>
            </a:r>
          </a:p>
        </p:txBody>
      </p:sp>
    </p:spTree>
    <p:extLst>
      <p:ext uri="{BB962C8B-B14F-4D97-AF65-F5344CB8AC3E}">
        <p14:creationId xmlns:p14="http://schemas.microsoft.com/office/powerpoint/2010/main" val="11544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296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媽</a:t>
            </a:r>
            <a:r>
              <a:rPr lang="zh-TW" altLang="en-US" sz="5400" dirty="0" smtClean="0"/>
              <a:t>媽 我</a:t>
            </a:r>
            <a:r>
              <a:rPr lang="zh-TW" altLang="en-US" sz="5400" dirty="0"/>
              <a:t>想念</a:t>
            </a:r>
            <a:r>
              <a:rPr lang="zh-TW" altLang="en-US" sz="5400" dirty="0" smtClean="0"/>
              <a:t>您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mā</a:t>
            </a:r>
            <a:r>
              <a:rPr lang="en-US" sz="4000" dirty="0"/>
              <a:t> ma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xiǎng</a:t>
            </a:r>
            <a:r>
              <a:rPr lang="en-US" sz="4000" dirty="0"/>
              <a:t> </a:t>
            </a:r>
            <a:r>
              <a:rPr lang="en-US" sz="4000" dirty="0" err="1"/>
              <a:t>niàn</a:t>
            </a:r>
            <a:r>
              <a:rPr lang="en-US" sz="4000" dirty="0"/>
              <a:t> </a:t>
            </a:r>
            <a:r>
              <a:rPr lang="en-US" sz="4000" dirty="0" err="1"/>
              <a:t>nín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媽媽 我</a:t>
            </a:r>
            <a:r>
              <a:rPr lang="zh-TW" altLang="en-US" sz="5400" dirty="0"/>
              <a:t>愛</a:t>
            </a:r>
            <a:r>
              <a:rPr lang="zh-TW" altLang="en-US" sz="5400" dirty="0" smtClean="0"/>
              <a:t>您 </a:t>
            </a:r>
            <a:r>
              <a:rPr lang="en-US" altLang="zh-TW" sz="5400" dirty="0" smtClean="0"/>
              <a:t>(x2)</a:t>
            </a:r>
          </a:p>
          <a:p>
            <a:pPr marL="0" indent="0" algn="ctr">
              <a:buNone/>
            </a:pPr>
            <a:r>
              <a:rPr lang="pl-PL" sz="4000" dirty="0"/>
              <a:t>mā ma wǒ ài nín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altLang="zh-TW" sz="4800" i="1" dirty="0" smtClean="0"/>
              <a:t>Dear mom I miss you</a:t>
            </a:r>
          </a:p>
          <a:p>
            <a:pPr marL="0" indent="0" algn="ctr">
              <a:buNone/>
            </a:pPr>
            <a:r>
              <a:rPr lang="en-US" altLang="zh-TW" sz="4800" i="1" dirty="0" smtClean="0"/>
              <a:t>Dear </a:t>
            </a:r>
            <a:r>
              <a:rPr lang="en-US" altLang="zh-TW" sz="4800" i="1" dirty="0"/>
              <a:t>mom I love </a:t>
            </a:r>
            <a:r>
              <a:rPr lang="en-US" altLang="zh-TW" sz="4800" i="1" dirty="0" smtClean="0"/>
              <a:t>you (x2)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6885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80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" y="1224951"/>
            <a:ext cx="9144000" cy="4762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時光匆</a:t>
            </a:r>
            <a:r>
              <a:rPr lang="zh-TW" altLang="en-US" sz="5400" dirty="0" smtClean="0"/>
              <a:t>匆 歲</a:t>
            </a:r>
            <a:r>
              <a:rPr lang="zh-TW" altLang="en-US" sz="5400" dirty="0"/>
              <a:t>月悠</a:t>
            </a:r>
            <a:r>
              <a:rPr lang="zh-TW" altLang="en-US" sz="5400" dirty="0" smtClean="0"/>
              <a:t>悠</a:t>
            </a:r>
            <a:endParaRPr lang="en-US" altLang="zh-TW" sz="5400" dirty="0"/>
          </a:p>
          <a:p>
            <a:pPr marL="0" indent="0" algn="ctr">
              <a:buNone/>
            </a:pPr>
            <a:r>
              <a:rPr lang="en-US" sz="4000" dirty="0" err="1"/>
              <a:t>shí</a:t>
            </a:r>
            <a:r>
              <a:rPr lang="en-US" sz="4000" dirty="0"/>
              <a:t> </a:t>
            </a:r>
            <a:r>
              <a:rPr lang="en-US" sz="4000" dirty="0" err="1"/>
              <a:t>guāng</a:t>
            </a:r>
            <a:r>
              <a:rPr lang="en-US" sz="4000" dirty="0"/>
              <a:t> </a:t>
            </a:r>
            <a:r>
              <a:rPr lang="en-US" sz="4000" dirty="0" err="1"/>
              <a:t>cōng</a:t>
            </a:r>
            <a:r>
              <a:rPr lang="en-US" sz="4000" dirty="0"/>
              <a:t> </a:t>
            </a:r>
            <a:r>
              <a:rPr lang="en-US" sz="4000" dirty="0" err="1" smtClean="0"/>
              <a:t>cōng</a:t>
            </a:r>
            <a:r>
              <a:rPr lang="en-US" sz="4000" dirty="0" smtClean="0"/>
              <a:t>   </a:t>
            </a:r>
            <a:r>
              <a:rPr lang="en-US" sz="4000" dirty="0" err="1" smtClean="0"/>
              <a:t>suì</a:t>
            </a:r>
            <a:r>
              <a:rPr lang="en-US" sz="4000" dirty="0" smtClean="0"/>
              <a:t> </a:t>
            </a:r>
            <a:r>
              <a:rPr lang="en-US" sz="4000" dirty="0" err="1"/>
              <a:t>yuè</a:t>
            </a:r>
            <a:r>
              <a:rPr lang="en-US" sz="4000" dirty="0"/>
              <a:t> </a:t>
            </a:r>
            <a:r>
              <a:rPr lang="en-US" sz="4000" dirty="0" err="1"/>
              <a:t>yōu</a:t>
            </a:r>
            <a:r>
              <a:rPr lang="en-US" sz="4000" dirty="0"/>
              <a:t> </a:t>
            </a:r>
            <a:r>
              <a:rPr lang="en-US" sz="4000" dirty="0" err="1"/>
              <a:t>yōu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何</a:t>
            </a:r>
            <a:r>
              <a:rPr lang="zh-TW" altLang="en-US" sz="5400" dirty="0"/>
              <a:t>時能</a:t>
            </a:r>
            <a:r>
              <a:rPr lang="zh-TW" altLang="en-US" sz="5400" dirty="0" smtClean="0"/>
              <a:t>再重</a:t>
            </a:r>
            <a:r>
              <a:rPr lang="zh-TW" altLang="en-US" sz="5400" dirty="0"/>
              <a:t>享您的</a:t>
            </a:r>
            <a:r>
              <a:rPr lang="zh-TW" altLang="en-US" sz="5400" dirty="0" smtClean="0"/>
              <a:t>溫柔 </a:t>
            </a:r>
            <a:r>
              <a:rPr lang="en-US" altLang="zh-TW" sz="5400" dirty="0" smtClean="0"/>
              <a:t>(</a:t>
            </a:r>
            <a:r>
              <a:rPr lang="en-US" altLang="zh-TW" sz="5400" dirty="0"/>
              <a:t>x2</a:t>
            </a:r>
            <a:r>
              <a:rPr lang="en-US" altLang="zh-TW" sz="5400" dirty="0" smtClean="0"/>
              <a:t>)</a:t>
            </a:r>
          </a:p>
          <a:p>
            <a:pPr marL="0" indent="0" algn="ctr">
              <a:buNone/>
            </a:pPr>
            <a:r>
              <a:rPr lang="en-US" sz="4000" dirty="0" err="1"/>
              <a:t>hé</a:t>
            </a:r>
            <a:r>
              <a:rPr lang="en-US" sz="4000" dirty="0"/>
              <a:t> </a:t>
            </a:r>
            <a:r>
              <a:rPr lang="en-US" sz="4000" dirty="0" err="1"/>
              <a:t>shí</a:t>
            </a:r>
            <a:r>
              <a:rPr lang="en-US" sz="4000" dirty="0"/>
              <a:t> </a:t>
            </a:r>
            <a:r>
              <a:rPr lang="en-US" sz="4000" dirty="0" err="1"/>
              <a:t>néng</a:t>
            </a:r>
            <a:r>
              <a:rPr lang="en-US" sz="4000" dirty="0"/>
              <a:t> </a:t>
            </a:r>
            <a:r>
              <a:rPr lang="en-US" sz="4000" dirty="0" err="1"/>
              <a:t>zài</a:t>
            </a:r>
            <a:r>
              <a:rPr lang="en-US" sz="4000" dirty="0"/>
              <a:t> </a:t>
            </a:r>
            <a:r>
              <a:rPr lang="en-US" sz="4000" dirty="0" err="1"/>
              <a:t>zhòng</a:t>
            </a:r>
            <a:r>
              <a:rPr lang="en-US" sz="4000" dirty="0"/>
              <a:t> </a:t>
            </a:r>
            <a:r>
              <a:rPr lang="en-US" sz="4000" dirty="0" err="1"/>
              <a:t>xiǎng</a:t>
            </a:r>
            <a:r>
              <a:rPr lang="en-US" sz="4000" dirty="0"/>
              <a:t> </a:t>
            </a:r>
            <a:r>
              <a:rPr lang="en-US" sz="4000" dirty="0" err="1"/>
              <a:t>nín</a:t>
            </a:r>
            <a:r>
              <a:rPr lang="en-US" sz="4000" dirty="0"/>
              <a:t> de </a:t>
            </a:r>
            <a:r>
              <a:rPr lang="en-US" sz="4000" dirty="0" err="1"/>
              <a:t>wēn</a:t>
            </a:r>
            <a:r>
              <a:rPr lang="en-US" sz="4000" dirty="0"/>
              <a:t> </a:t>
            </a:r>
            <a:r>
              <a:rPr lang="en-US" sz="4000" dirty="0" err="1"/>
              <a:t>róu</a:t>
            </a:r>
            <a:endParaRPr lang="en-US" altLang="zh-TW" sz="4000" dirty="0"/>
          </a:p>
          <a:p>
            <a:pPr marL="0" indent="0" algn="ctr">
              <a:buNone/>
            </a:pPr>
            <a:r>
              <a:rPr lang="en-US" altLang="zh-TW" sz="4800" i="1" dirty="0" smtClean="0"/>
              <a:t>Time </a:t>
            </a:r>
            <a:r>
              <a:rPr lang="en-US" altLang="zh-TW" sz="4800" i="1" dirty="0"/>
              <a:t>is </a:t>
            </a:r>
            <a:r>
              <a:rPr lang="en-US" altLang="zh-TW" sz="4800" i="1" dirty="0" smtClean="0"/>
              <a:t>flying, Years </a:t>
            </a:r>
            <a:r>
              <a:rPr lang="en-US" altLang="zh-TW" sz="4800" i="1" dirty="0"/>
              <a:t>are passing</a:t>
            </a:r>
          </a:p>
          <a:p>
            <a:pPr marL="0" indent="0" algn="ctr">
              <a:buNone/>
            </a:pPr>
            <a:r>
              <a:rPr lang="en-US" altLang="zh-TW" sz="4800" i="1" dirty="0"/>
              <a:t>  When can I curl under your tenderness once more (x2</a:t>
            </a:r>
            <a:r>
              <a:rPr lang="en-US" altLang="zh-TW" sz="4800" i="1" dirty="0" smtClean="0"/>
              <a:t>)</a:t>
            </a:r>
            <a:endParaRPr lang="en-US" altLang="zh-TW" sz="4800" i="1" dirty="0"/>
          </a:p>
        </p:txBody>
      </p:sp>
    </p:spTree>
    <p:extLst>
      <p:ext uri="{BB962C8B-B14F-4D97-AF65-F5344CB8AC3E}">
        <p14:creationId xmlns:p14="http://schemas.microsoft.com/office/powerpoint/2010/main" val="28032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76045" y="2139351"/>
            <a:ext cx="8574657" cy="38478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5400" dirty="0" smtClean="0"/>
              <a:t>(</a:t>
            </a:r>
            <a:r>
              <a:rPr lang="zh-TW" altLang="en-US" sz="5400" dirty="0" smtClean="0"/>
              <a:t>台</a:t>
            </a:r>
            <a:r>
              <a:rPr lang="en-US" altLang="zh-TW" sz="5400" dirty="0" smtClean="0"/>
              <a:t>) </a:t>
            </a:r>
            <a:r>
              <a:rPr lang="zh-TW" altLang="en-US" sz="5400" dirty="0" smtClean="0"/>
              <a:t>感</a:t>
            </a:r>
            <a:r>
              <a:rPr lang="zh-TW" altLang="en-US" sz="5400" dirty="0"/>
              <a:t>謝上帝</a:t>
            </a:r>
            <a:r>
              <a:rPr lang="zh-TW" altLang="en-US" sz="5400" dirty="0" smtClean="0"/>
              <a:t>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賜</a:t>
            </a:r>
            <a:r>
              <a:rPr lang="zh-TW" altLang="en-US" sz="5400" dirty="0"/>
              <a:t>我一個好媽媽</a:t>
            </a:r>
            <a:r>
              <a:rPr lang="zh-TW" altLang="en-US" sz="5400" dirty="0" smtClean="0"/>
              <a:t>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800" i="1" dirty="0"/>
              <a:t>Thank God for giving me a great </a:t>
            </a:r>
            <a:r>
              <a:rPr lang="en-US" sz="4800" i="1" dirty="0" smtClean="0"/>
              <a:t>Mom</a:t>
            </a:r>
            <a:endParaRPr lang="en-US" altLang="zh-TW" sz="4800" i="1" dirty="0" smtClean="0"/>
          </a:p>
        </p:txBody>
      </p:sp>
    </p:spTree>
    <p:extLst>
      <p:ext uri="{BB962C8B-B14F-4D97-AF65-F5344CB8AC3E}">
        <p14:creationId xmlns:p14="http://schemas.microsoft.com/office/powerpoint/2010/main" val="36283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76045" y="2363637"/>
            <a:ext cx="8574657" cy="36235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 smtClean="0"/>
              <a:t>懇</a:t>
            </a:r>
            <a:r>
              <a:rPr lang="zh-TW" altLang="en-US" sz="5400" dirty="0"/>
              <a:t>求上帝，賜福保護您</a:t>
            </a:r>
            <a:r>
              <a:rPr lang="zh-TW" altLang="en-US" sz="5400" dirty="0" smtClean="0"/>
              <a:t>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阿們</a:t>
            </a:r>
            <a:r>
              <a:rPr lang="en-US" altLang="zh-TW" sz="5400" dirty="0" smtClean="0"/>
              <a:t>!</a:t>
            </a:r>
          </a:p>
          <a:p>
            <a:pPr marL="0" indent="0" algn="ctr">
              <a:buNone/>
            </a:pPr>
            <a:r>
              <a:rPr lang="en-US" sz="4800" i="1" dirty="0"/>
              <a:t>Pray that God will bless and care for you. Amen.</a:t>
            </a:r>
            <a:endParaRPr lang="en-US" altLang="zh-TW" sz="4800" i="1" dirty="0"/>
          </a:p>
        </p:txBody>
      </p:sp>
    </p:spTree>
    <p:extLst>
      <p:ext uri="{BB962C8B-B14F-4D97-AF65-F5344CB8AC3E}">
        <p14:creationId xmlns:p14="http://schemas.microsoft.com/office/powerpoint/2010/main" val="28902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 smtClean="0"/>
              <a:t>母</a:t>
            </a:r>
            <a:r>
              <a:rPr lang="zh-TW" altLang="en-US" sz="5400" dirty="0"/>
              <a:t>親青春的歲</a:t>
            </a:r>
            <a:r>
              <a:rPr lang="zh-TW" altLang="en-US" sz="5400" dirty="0" smtClean="0"/>
              <a:t>月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altLang="zh-TW" sz="4000" dirty="0" err="1"/>
              <a:t>mǔ</a:t>
            </a:r>
            <a:r>
              <a:rPr lang="en-US" altLang="zh-TW" sz="4000" dirty="0"/>
              <a:t> </a:t>
            </a:r>
            <a:r>
              <a:rPr lang="en-US" altLang="zh-TW" sz="4000" dirty="0" err="1"/>
              <a:t>qīn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qīng</a:t>
            </a:r>
            <a:r>
              <a:rPr lang="en-US" altLang="zh-TW" sz="4000" dirty="0"/>
              <a:t> </a:t>
            </a:r>
            <a:r>
              <a:rPr lang="en-US" altLang="zh-TW" sz="4000" dirty="0" err="1"/>
              <a:t>chūn</a:t>
            </a:r>
            <a:r>
              <a:rPr lang="en-US" altLang="zh-TW" sz="4000" dirty="0"/>
              <a:t> de </a:t>
            </a:r>
            <a:r>
              <a:rPr lang="en-US" altLang="zh-TW" sz="4000" dirty="0" err="1"/>
              <a:t>suì</a:t>
            </a:r>
            <a:r>
              <a:rPr lang="en-US" altLang="zh-TW" sz="4000" dirty="0"/>
              <a:t> </a:t>
            </a:r>
            <a:r>
              <a:rPr lang="en-US" altLang="zh-TW" sz="4000" dirty="0" err="1"/>
              <a:t>yuè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好</a:t>
            </a:r>
            <a:r>
              <a:rPr lang="zh-TW" altLang="en-US" sz="5400" dirty="0"/>
              <a:t>像天上的流</a:t>
            </a:r>
            <a:r>
              <a:rPr lang="zh-TW" altLang="en-US" sz="5400" dirty="0" smtClean="0"/>
              <a:t>星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altLang="zh-TW" sz="4000" dirty="0" err="1"/>
              <a:t>hǎo</a:t>
            </a:r>
            <a:r>
              <a:rPr lang="en-US" altLang="zh-TW" sz="4000" dirty="0"/>
              <a:t> </a:t>
            </a:r>
            <a:r>
              <a:rPr lang="en-US" altLang="zh-TW" sz="4000" dirty="0" err="1"/>
              <a:t>xiàng</a:t>
            </a:r>
            <a:r>
              <a:rPr lang="en-US" altLang="zh-TW" sz="4000" dirty="0"/>
              <a:t> </a:t>
            </a:r>
            <a:r>
              <a:rPr lang="en-US" altLang="zh-TW" sz="4000" dirty="0" err="1"/>
              <a:t>tiān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shàng</a:t>
            </a:r>
            <a:r>
              <a:rPr lang="en-US" altLang="zh-TW" sz="4000" dirty="0"/>
              <a:t> de </a:t>
            </a:r>
            <a:r>
              <a:rPr lang="en-US" altLang="zh-TW" sz="4000" dirty="0" err="1"/>
              <a:t>liú</a:t>
            </a:r>
            <a:r>
              <a:rPr lang="en-US" altLang="zh-TW" sz="4000" dirty="0"/>
              <a:t> </a:t>
            </a:r>
            <a:r>
              <a:rPr lang="en-US" altLang="zh-TW" sz="4000" dirty="0" err="1"/>
              <a:t>xīng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The time and years of mother's prime </a:t>
            </a:r>
            <a:r>
              <a:rPr lang="en-US" sz="4800" i="1" dirty="0" smtClean="0"/>
              <a:t>is </a:t>
            </a:r>
            <a:r>
              <a:rPr lang="en-US" sz="4800" i="1" dirty="0"/>
              <a:t>like meteor of the sky.</a:t>
            </a:r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母親愛心的刻</a:t>
            </a:r>
            <a:r>
              <a:rPr lang="zh-TW" altLang="en-US" sz="5400" dirty="0" smtClean="0"/>
              <a:t>劃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mǔ</a:t>
            </a:r>
            <a:r>
              <a:rPr lang="en-US" sz="4000" dirty="0"/>
              <a:t> </a:t>
            </a:r>
            <a:r>
              <a:rPr lang="en-US" sz="4000" dirty="0" err="1"/>
              <a:t>qīn</a:t>
            </a:r>
            <a:r>
              <a:rPr lang="en-US" sz="4000" dirty="0"/>
              <a:t> </a:t>
            </a:r>
            <a:r>
              <a:rPr lang="en-US" sz="4000" dirty="0" err="1"/>
              <a:t>ài</a:t>
            </a:r>
            <a:r>
              <a:rPr lang="en-US" sz="4000" dirty="0"/>
              <a:t> </a:t>
            </a:r>
            <a:r>
              <a:rPr lang="en-US" sz="4000" dirty="0" err="1"/>
              <a:t>xīn</a:t>
            </a:r>
            <a:r>
              <a:rPr lang="en-US" sz="4000" dirty="0"/>
              <a:t> de </a:t>
            </a:r>
            <a:r>
              <a:rPr lang="en-US" sz="4000" dirty="0" err="1"/>
              <a:t>kè</a:t>
            </a:r>
            <a:r>
              <a:rPr lang="en-US" sz="4000" dirty="0"/>
              <a:t> </a:t>
            </a:r>
            <a:r>
              <a:rPr lang="en-US" sz="4000" dirty="0" err="1"/>
              <a:t>huà</a:t>
            </a: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5400" dirty="0" smtClean="0"/>
              <a:t>像天邊的彩霞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 smtClean="0"/>
              <a:t>xiàng</a:t>
            </a:r>
            <a:r>
              <a:rPr lang="en-US" sz="4000" dirty="0" smtClean="0"/>
              <a:t> </a:t>
            </a:r>
            <a:r>
              <a:rPr lang="en-US" sz="4000" dirty="0" err="1" smtClean="0"/>
              <a:t>tiān</a:t>
            </a:r>
            <a:r>
              <a:rPr lang="en-US" sz="4000" dirty="0" smtClean="0"/>
              <a:t> </a:t>
            </a:r>
            <a:r>
              <a:rPr lang="en-US" sz="4000" dirty="0" err="1" smtClean="0"/>
              <a:t>biān</a:t>
            </a:r>
            <a:r>
              <a:rPr lang="en-US" sz="4000" dirty="0" smtClean="0"/>
              <a:t> de </a:t>
            </a:r>
            <a:r>
              <a:rPr lang="en-US" sz="4000" dirty="0" err="1" smtClean="0"/>
              <a:t>cǎi</a:t>
            </a:r>
            <a:r>
              <a:rPr lang="en-US" sz="4000" dirty="0" smtClean="0"/>
              <a:t> </a:t>
            </a:r>
            <a:r>
              <a:rPr lang="en-US" sz="4000" dirty="0" err="1" smtClean="0"/>
              <a:t>xiá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 smtClean="0"/>
              <a:t>The </a:t>
            </a:r>
            <a:r>
              <a:rPr lang="en-US" sz="4800" i="1" dirty="0"/>
              <a:t>carving of mother's love  </a:t>
            </a:r>
          </a:p>
          <a:p>
            <a:pPr marL="0" indent="0" algn="ctr">
              <a:buNone/>
            </a:pPr>
            <a:r>
              <a:rPr lang="en-US" sz="4800" i="1" dirty="0"/>
              <a:t>  Is like rosy cloud </a:t>
            </a:r>
            <a:r>
              <a:rPr lang="en-US" sz="4800" i="1" dirty="0" smtClean="0"/>
              <a:t>on</a:t>
            </a:r>
            <a:r>
              <a:rPr lang="zh-TW" altLang="en-US" sz="4800" i="1" dirty="0" smtClean="0"/>
              <a:t> </a:t>
            </a:r>
            <a:r>
              <a:rPr lang="en-US" sz="4800" i="1" dirty="0" smtClean="0"/>
              <a:t>horizon</a:t>
            </a:r>
            <a:r>
              <a:rPr lang="en-US" sz="4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1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380226"/>
            <a:ext cx="7886700" cy="47967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不管是</a:t>
            </a:r>
            <a:r>
              <a:rPr lang="zh-TW" altLang="en-US" sz="5400" dirty="0" smtClean="0"/>
              <a:t>風 不</a:t>
            </a:r>
            <a:r>
              <a:rPr lang="zh-TW" altLang="en-US" sz="5400" dirty="0"/>
              <a:t>管是</a:t>
            </a:r>
            <a:r>
              <a:rPr lang="zh-TW" altLang="en-US" sz="5400" dirty="0" smtClean="0"/>
              <a:t>雨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fēng</a:t>
            </a:r>
            <a:r>
              <a:rPr lang="en-US" sz="4000" dirty="0"/>
              <a:t>   </a:t>
            </a: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yǔ</a:t>
            </a: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5400" dirty="0" smtClean="0"/>
              <a:t>是</a:t>
            </a:r>
            <a:r>
              <a:rPr lang="zh-TW" altLang="en-US" sz="5400" dirty="0"/>
              <a:t>誰為你撐開了</a:t>
            </a:r>
            <a:r>
              <a:rPr lang="zh-TW" altLang="en-US" sz="5400" dirty="0" smtClean="0"/>
              <a:t>傘</a:t>
            </a:r>
            <a:endParaRPr lang="en-US" altLang="zh-TW" sz="5400" dirty="0"/>
          </a:p>
          <a:p>
            <a:pPr marL="0" indent="0" algn="ctr">
              <a:buNone/>
            </a:pP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shéi</a:t>
            </a:r>
            <a:r>
              <a:rPr lang="en-US" sz="4000" dirty="0"/>
              <a:t> </a:t>
            </a:r>
            <a:r>
              <a:rPr lang="en-US" sz="4000" dirty="0" err="1"/>
              <a:t>wèi</a:t>
            </a:r>
            <a:r>
              <a:rPr lang="en-US" sz="4000" dirty="0"/>
              <a:t> </a:t>
            </a:r>
            <a:r>
              <a:rPr lang="en-US" sz="4000" dirty="0" err="1"/>
              <a:t>nǐ</a:t>
            </a:r>
            <a:r>
              <a:rPr lang="en-US" sz="4000" dirty="0"/>
              <a:t> </a:t>
            </a:r>
            <a:r>
              <a:rPr lang="en-US" sz="4000" dirty="0" err="1"/>
              <a:t>chēng</a:t>
            </a:r>
            <a:r>
              <a:rPr lang="en-US" sz="4000" dirty="0"/>
              <a:t> </a:t>
            </a:r>
            <a:r>
              <a:rPr lang="en-US" sz="4000" dirty="0" err="1"/>
              <a:t>kāi</a:t>
            </a:r>
            <a:r>
              <a:rPr lang="en-US" sz="4000" dirty="0"/>
              <a:t> le </a:t>
            </a:r>
            <a:r>
              <a:rPr lang="en-US" sz="4000" dirty="0" err="1"/>
              <a:t>sǎn</a:t>
            </a:r>
            <a:endParaRPr lang="en-US" altLang="zh-TW" sz="4000" dirty="0"/>
          </a:p>
          <a:p>
            <a:pPr marL="0" indent="0" algn="ctr">
              <a:buNone/>
            </a:pPr>
            <a:r>
              <a:rPr lang="en-US" sz="4800" i="1" dirty="0"/>
              <a:t>In windy day or rainy </a:t>
            </a:r>
            <a:r>
              <a:rPr lang="en-US" sz="4800" i="1" dirty="0" smtClean="0"/>
              <a:t>day, who's </a:t>
            </a:r>
            <a:r>
              <a:rPr lang="en-US" sz="4800" i="1" dirty="0"/>
              <a:t>it to unfold an umbrella for you?</a:t>
            </a:r>
          </a:p>
        </p:txBody>
      </p:sp>
    </p:spTree>
    <p:extLst>
      <p:ext uri="{BB962C8B-B14F-4D97-AF65-F5344CB8AC3E}">
        <p14:creationId xmlns:p14="http://schemas.microsoft.com/office/powerpoint/2010/main" val="37908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不管是</a:t>
            </a:r>
            <a:r>
              <a:rPr lang="zh-TW" altLang="en-US" sz="5400" dirty="0" smtClean="0"/>
              <a:t>冷 不</a:t>
            </a:r>
            <a:r>
              <a:rPr lang="zh-TW" altLang="en-US" sz="5400" dirty="0"/>
              <a:t>管是</a:t>
            </a:r>
            <a:r>
              <a:rPr lang="zh-TW" altLang="en-US" sz="5400" dirty="0" smtClean="0"/>
              <a:t>熱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lěng</a:t>
            </a:r>
            <a:r>
              <a:rPr lang="en-US" sz="4000" dirty="0"/>
              <a:t>   </a:t>
            </a: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rè</a:t>
            </a: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5400" dirty="0" smtClean="0"/>
              <a:t>都</a:t>
            </a:r>
            <a:r>
              <a:rPr lang="zh-TW" altLang="en-US" sz="5400" dirty="0"/>
              <a:t>是她為我增添衣</a:t>
            </a:r>
            <a:r>
              <a:rPr lang="zh-TW" altLang="en-US" sz="5400" dirty="0" smtClean="0"/>
              <a:t>裳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dōu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tā</a:t>
            </a:r>
            <a:r>
              <a:rPr lang="en-US" sz="4000" dirty="0"/>
              <a:t> </a:t>
            </a:r>
            <a:r>
              <a:rPr lang="en-US" sz="4000" dirty="0" err="1"/>
              <a:t>wéi</a:t>
            </a:r>
            <a:r>
              <a:rPr lang="en-US" sz="4000" dirty="0"/>
              <a:t>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zēng</a:t>
            </a:r>
            <a:r>
              <a:rPr lang="en-US" sz="4000" dirty="0"/>
              <a:t> </a:t>
            </a:r>
            <a:r>
              <a:rPr lang="en-US" sz="4000" dirty="0" err="1"/>
              <a:t>tiān</a:t>
            </a:r>
            <a:r>
              <a:rPr lang="en-US" sz="4000" dirty="0"/>
              <a:t> </a:t>
            </a:r>
            <a:r>
              <a:rPr lang="en-US" sz="4000" dirty="0" err="1"/>
              <a:t>yī</a:t>
            </a:r>
            <a:r>
              <a:rPr lang="en-US" sz="4000" dirty="0"/>
              <a:t> </a:t>
            </a:r>
            <a:r>
              <a:rPr lang="en-US" sz="4000" dirty="0" err="1"/>
              <a:t>shang</a:t>
            </a:r>
            <a:endParaRPr lang="en-US" altLang="zh-TW" sz="4000" dirty="0"/>
          </a:p>
          <a:p>
            <a:pPr marL="0" indent="0" algn="ctr">
              <a:buNone/>
            </a:pPr>
            <a:r>
              <a:rPr lang="en-US" sz="4800" i="1" dirty="0"/>
              <a:t>In the cold day or in the hot day  </a:t>
            </a:r>
          </a:p>
          <a:p>
            <a:pPr marL="0" indent="0" algn="ctr">
              <a:buNone/>
            </a:pPr>
            <a:r>
              <a:rPr lang="en-US" sz="4800" i="1" dirty="0"/>
              <a:t>  She is the one to clothe me right.</a:t>
            </a:r>
          </a:p>
        </p:txBody>
      </p:sp>
    </p:spTree>
    <p:extLst>
      <p:ext uri="{BB962C8B-B14F-4D97-AF65-F5344CB8AC3E}">
        <p14:creationId xmlns:p14="http://schemas.microsoft.com/office/powerpoint/2010/main" val="21859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7078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362975"/>
            <a:ext cx="9144000" cy="46242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孩子</a:t>
            </a:r>
            <a:r>
              <a:rPr lang="zh-TW" altLang="en-US" sz="5400" dirty="0" smtClean="0"/>
              <a:t>們 你</a:t>
            </a:r>
            <a:r>
              <a:rPr lang="zh-TW" altLang="en-US" sz="5400" dirty="0"/>
              <a:t>們可知</a:t>
            </a:r>
            <a:r>
              <a:rPr lang="zh-TW" altLang="en-US" sz="5400" dirty="0" smtClean="0"/>
              <a:t>道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hái</a:t>
            </a:r>
            <a:r>
              <a:rPr lang="en-US" sz="4000" dirty="0"/>
              <a:t> </a:t>
            </a:r>
            <a:r>
              <a:rPr lang="en-US" sz="4000" dirty="0" err="1"/>
              <a:t>zi</a:t>
            </a:r>
            <a:r>
              <a:rPr lang="en-US" sz="4000" dirty="0"/>
              <a:t> </a:t>
            </a:r>
            <a:r>
              <a:rPr lang="en-US" sz="4000" dirty="0" smtClean="0"/>
              <a:t>men   </a:t>
            </a:r>
            <a:r>
              <a:rPr lang="en-US" sz="4000" dirty="0" err="1" smtClean="0"/>
              <a:t>nǐ</a:t>
            </a:r>
            <a:r>
              <a:rPr lang="en-US" sz="4000" dirty="0" smtClean="0"/>
              <a:t> </a:t>
            </a:r>
            <a:r>
              <a:rPr lang="en-US" sz="4000" dirty="0"/>
              <a:t>men </a:t>
            </a:r>
            <a:r>
              <a:rPr lang="en-US" sz="4000" dirty="0" err="1"/>
              <a:t>kě</a:t>
            </a:r>
            <a:r>
              <a:rPr lang="en-US" sz="4000" dirty="0"/>
              <a:t> </a:t>
            </a:r>
            <a:r>
              <a:rPr lang="en-US" sz="4000" dirty="0" err="1"/>
              <a:t>zhī</a:t>
            </a:r>
            <a:r>
              <a:rPr lang="en-US" sz="4000" dirty="0"/>
              <a:t> </a:t>
            </a:r>
            <a:r>
              <a:rPr lang="en-US" sz="4000" dirty="0" err="1"/>
              <a:t>dào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媽</a:t>
            </a:r>
            <a:r>
              <a:rPr lang="zh-TW" altLang="en-US" sz="5400" dirty="0"/>
              <a:t>媽產房的陣</a:t>
            </a:r>
            <a:r>
              <a:rPr lang="zh-TW" altLang="en-US" sz="5400" dirty="0" smtClean="0"/>
              <a:t>痛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mā</a:t>
            </a:r>
            <a:r>
              <a:rPr lang="en-US" sz="4000" dirty="0"/>
              <a:t> ma </a:t>
            </a:r>
            <a:r>
              <a:rPr lang="en-US" sz="4000" dirty="0" err="1"/>
              <a:t>chǎn</a:t>
            </a:r>
            <a:r>
              <a:rPr lang="en-US" sz="4000" dirty="0"/>
              <a:t> </a:t>
            </a:r>
            <a:r>
              <a:rPr lang="en-US" sz="4000" dirty="0" err="1"/>
              <a:t>fáng</a:t>
            </a:r>
            <a:r>
              <a:rPr lang="en-US" sz="4000" dirty="0"/>
              <a:t> de </a:t>
            </a:r>
            <a:r>
              <a:rPr lang="en-US" sz="4000" dirty="0" err="1"/>
              <a:t>zhèn</a:t>
            </a:r>
            <a:r>
              <a:rPr lang="en-US" sz="4000" dirty="0"/>
              <a:t> </a:t>
            </a:r>
            <a:r>
              <a:rPr lang="en-US" sz="4000" dirty="0" err="1"/>
              <a:t>tòng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Oh children, do you ever know  </a:t>
            </a:r>
          </a:p>
          <a:p>
            <a:pPr marL="0" indent="0" algn="ctr">
              <a:buNone/>
            </a:pPr>
            <a:r>
              <a:rPr lang="en-US" sz="4800" i="1" dirty="0"/>
              <a:t>  The birth pain when she was laboring?</a:t>
            </a:r>
          </a:p>
        </p:txBody>
      </p:sp>
    </p:spTree>
    <p:extLst>
      <p:ext uri="{BB962C8B-B14F-4D97-AF65-F5344CB8AC3E}">
        <p14:creationId xmlns:p14="http://schemas.microsoft.com/office/powerpoint/2010/main" val="8212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296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你們是否還記</a:t>
            </a:r>
            <a:r>
              <a:rPr lang="zh-TW" altLang="en-US" sz="5400" dirty="0" smtClean="0"/>
              <a:t>得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nǐ</a:t>
            </a:r>
            <a:r>
              <a:rPr lang="en-US" sz="4000" dirty="0"/>
              <a:t> men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fǒu</a:t>
            </a:r>
            <a:r>
              <a:rPr lang="en-US" sz="4000" dirty="0"/>
              <a:t> </a:t>
            </a:r>
            <a:r>
              <a:rPr lang="en-US" sz="4000" dirty="0" err="1"/>
              <a:t>hái</a:t>
            </a:r>
            <a:r>
              <a:rPr lang="en-US" sz="4000" dirty="0"/>
              <a:t> </a:t>
            </a:r>
            <a:r>
              <a:rPr lang="en-US" sz="4000" dirty="0" err="1"/>
              <a:t>jì</a:t>
            </a:r>
            <a:r>
              <a:rPr lang="en-US" sz="4000" dirty="0"/>
              <a:t> </a:t>
            </a:r>
            <a:r>
              <a:rPr lang="en-US" sz="4000" dirty="0" err="1"/>
              <a:t>dé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母</a:t>
            </a:r>
            <a:r>
              <a:rPr lang="zh-TW" altLang="en-US" sz="5400" dirty="0"/>
              <a:t>親青春的臉</a:t>
            </a:r>
            <a:r>
              <a:rPr lang="zh-TW" altLang="en-US" sz="5400" dirty="0" smtClean="0"/>
              <a:t>龐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mǔ</a:t>
            </a:r>
            <a:r>
              <a:rPr lang="en-US" sz="4000" dirty="0"/>
              <a:t> </a:t>
            </a:r>
            <a:r>
              <a:rPr lang="en-US" sz="4000" dirty="0" err="1"/>
              <a:t>qīn</a:t>
            </a:r>
            <a:r>
              <a:rPr lang="en-US" sz="4000" dirty="0"/>
              <a:t> </a:t>
            </a:r>
            <a:r>
              <a:rPr lang="en-US" sz="4000" dirty="0" err="1"/>
              <a:t>qīng</a:t>
            </a:r>
            <a:r>
              <a:rPr lang="en-US" sz="4000" dirty="0"/>
              <a:t> </a:t>
            </a:r>
            <a:r>
              <a:rPr lang="en-US" sz="4000" dirty="0" err="1"/>
              <a:t>chūn</a:t>
            </a:r>
            <a:r>
              <a:rPr lang="en-US" sz="4000" dirty="0"/>
              <a:t> de </a:t>
            </a:r>
            <a:r>
              <a:rPr lang="en-US" sz="4000" dirty="0" err="1"/>
              <a:t>liǎn</a:t>
            </a:r>
            <a:r>
              <a:rPr lang="en-US" sz="4000" dirty="0"/>
              <a:t> </a:t>
            </a:r>
            <a:r>
              <a:rPr lang="en-US" sz="4000" dirty="0" err="1"/>
              <a:t>páng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Or do you still remember  </a:t>
            </a:r>
          </a:p>
          <a:p>
            <a:pPr marL="0" indent="0" algn="ctr">
              <a:buNone/>
            </a:pPr>
            <a:r>
              <a:rPr lang="en-US" sz="4800" i="1" dirty="0"/>
              <a:t>  Mother's youthful face?</a:t>
            </a:r>
          </a:p>
        </p:txBody>
      </p:sp>
    </p:spTree>
    <p:extLst>
      <p:ext uri="{BB962C8B-B14F-4D97-AF65-F5344CB8AC3E}">
        <p14:creationId xmlns:p14="http://schemas.microsoft.com/office/powerpoint/2010/main" val="36275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4330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483743"/>
            <a:ext cx="9144000" cy="46932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她的溫柔融化了倔強的</a:t>
            </a:r>
            <a:r>
              <a:rPr lang="zh-TW" altLang="en-US" sz="5400" dirty="0" smtClean="0"/>
              <a:t>我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wēn</a:t>
            </a:r>
            <a:r>
              <a:rPr lang="en-US" sz="4000" dirty="0"/>
              <a:t> </a:t>
            </a:r>
            <a:r>
              <a:rPr lang="en-US" sz="4000" dirty="0" err="1"/>
              <a:t>róu</a:t>
            </a:r>
            <a:r>
              <a:rPr lang="en-US" sz="4000" dirty="0"/>
              <a:t> </a:t>
            </a:r>
            <a:r>
              <a:rPr lang="en-US" sz="4000" dirty="0" err="1"/>
              <a:t>róng</a:t>
            </a:r>
            <a:r>
              <a:rPr lang="en-US" sz="4000" dirty="0"/>
              <a:t> </a:t>
            </a:r>
            <a:r>
              <a:rPr lang="en-US" sz="4000" dirty="0" err="1"/>
              <a:t>huà</a:t>
            </a:r>
            <a:r>
              <a:rPr lang="en-US" sz="4000" dirty="0"/>
              <a:t> le </a:t>
            </a:r>
            <a:r>
              <a:rPr lang="en-US" sz="4000" dirty="0" err="1"/>
              <a:t>jué</a:t>
            </a:r>
            <a:r>
              <a:rPr lang="en-US" sz="4000" dirty="0"/>
              <a:t> </a:t>
            </a:r>
            <a:r>
              <a:rPr lang="en-US" sz="4000" dirty="0" err="1"/>
              <a:t>jiàng</a:t>
            </a:r>
            <a:r>
              <a:rPr lang="en-US" sz="4000" dirty="0"/>
              <a:t> de </a:t>
            </a:r>
            <a:r>
              <a:rPr lang="en-US" sz="4000" dirty="0" err="1"/>
              <a:t>wǒ</a:t>
            </a:r>
            <a:endParaRPr lang="zh-TW" altLang="en-US" sz="4000" dirty="0"/>
          </a:p>
          <a:p>
            <a:pPr marL="0" indent="0" algn="ctr">
              <a:buNone/>
            </a:pPr>
            <a:r>
              <a:rPr lang="zh-TW" altLang="en-US" sz="5400" dirty="0"/>
              <a:t>她的剛毅成就了正直的</a:t>
            </a:r>
            <a:r>
              <a:rPr lang="zh-TW" altLang="en-US" sz="5400" dirty="0" smtClean="0"/>
              <a:t>我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gāng</a:t>
            </a:r>
            <a:r>
              <a:rPr lang="en-US" sz="4000" dirty="0"/>
              <a:t> </a:t>
            </a:r>
            <a:r>
              <a:rPr lang="en-US" sz="4000" dirty="0" err="1"/>
              <a:t>yì</a:t>
            </a:r>
            <a:r>
              <a:rPr lang="en-US" sz="4000" dirty="0"/>
              <a:t> </a:t>
            </a:r>
            <a:r>
              <a:rPr lang="en-US" sz="4000" dirty="0" err="1"/>
              <a:t>chéng</a:t>
            </a:r>
            <a:r>
              <a:rPr lang="en-US" sz="4000" dirty="0"/>
              <a:t> </a:t>
            </a:r>
            <a:r>
              <a:rPr lang="en-US" sz="4000" dirty="0" err="1"/>
              <a:t>jiù</a:t>
            </a:r>
            <a:r>
              <a:rPr lang="en-US" sz="4000" dirty="0"/>
              <a:t> le </a:t>
            </a:r>
            <a:r>
              <a:rPr lang="en-US" sz="4000" dirty="0" err="1"/>
              <a:t>zhèng</a:t>
            </a:r>
            <a:r>
              <a:rPr lang="en-US" sz="4000" dirty="0"/>
              <a:t> </a:t>
            </a:r>
            <a:r>
              <a:rPr lang="en-US" sz="4000" dirty="0" err="1"/>
              <a:t>zhí</a:t>
            </a:r>
            <a:r>
              <a:rPr lang="en-US" sz="4000" dirty="0"/>
              <a:t> de </a:t>
            </a:r>
            <a:r>
              <a:rPr lang="en-US" sz="4000" dirty="0" err="1"/>
              <a:t>wǒ</a:t>
            </a:r>
            <a:endParaRPr lang="zh-TW" altLang="en-US" sz="4000" dirty="0"/>
          </a:p>
          <a:p>
            <a:pPr marL="0" indent="0" algn="ctr">
              <a:buNone/>
            </a:pPr>
            <a:r>
              <a:rPr lang="en-US" sz="4400" i="1" dirty="0"/>
              <a:t>Her gentleness melted my </a:t>
            </a:r>
            <a:r>
              <a:rPr lang="en-US" sz="4400" i="1" dirty="0" smtClean="0"/>
              <a:t>stubbornness; her </a:t>
            </a:r>
            <a:r>
              <a:rPr lang="en-US" sz="4400" i="1" dirty="0"/>
              <a:t>steadfastness shaped me to be right.</a:t>
            </a:r>
          </a:p>
        </p:txBody>
      </p:sp>
    </p:spTree>
    <p:extLst>
      <p:ext uri="{BB962C8B-B14F-4D97-AF65-F5344CB8AC3E}">
        <p14:creationId xmlns:p14="http://schemas.microsoft.com/office/powerpoint/2010/main" val="15478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她的教導使我認</a:t>
            </a:r>
            <a:r>
              <a:rPr lang="zh-TW" altLang="en-US" sz="5400" dirty="0" smtClean="0"/>
              <a:t>識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jiào</a:t>
            </a:r>
            <a:r>
              <a:rPr lang="en-US" sz="4000" dirty="0"/>
              <a:t> </a:t>
            </a:r>
            <a:r>
              <a:rPr lang="en-US" sz="4000" dirty="0" err="1"/>
              <a:t>dǎo</a:t>
            </a:r>
            <a:r>
              <a:rPr lang="en-US" sz="4000" dirty="0"/>
              <a:t> </a:t>
            </a:r>
            <a:r>
              <a:rPr lang="en-US" sz="4000" dirty="0" err="1"/>
              <a:t>shǐ</a:t>
            </a:r>
            <a:r>
              <a:rPr lang="en-US" sz="4000" dirty="0"/>
              <a:t>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rèn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這</a:t>
            </a:r>
            <a:r>
              <a:rPr lang="zh-TW" altLang="en-US" sz="5400" dirty="0"/>
              <a:t>個美麗的世</a:t>
            </a:r>
            <a:r>
              <a:rPr lang="zh-TW" altLang="en-US" sz="5400" dirty="0" smtClean="0"/>
              <a:t>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zhè</a:t>
            </a:r>
            <a:r>
              <a:rPr lang="en-US" sz="4000" dirty="0"/>
              <a:t> </a:t>
            </a:r>
            <a:r>
              <a:rPr lang="en-US" sz="4000" dirty="0" err="1"/>
              <a:t>ge</a:t>
            </a:r>
            <a:r>
              <a:rPr lang="en-US" sz="4000" dirty="0"/>
              <a:t> </a:t>
            </a:r>
            <a:r>
              <a:rPr lang="en-US" sz="4000" dirty="0" err="1"/>
              <a:t>měi</a:t>
            </a:r>
            <a:r>
              <a:rPr lang="en-US" sz="4000" dirty="0"/>
              <a:t> </a:t>
            </a:r>
            <a:r>
              <a:rPr lang="en-US" sz="4000" dirty="0" err="1"/>
              <a:t>lì</a:t>
            </a:r>
            <a:r>
              <a:rPr lang="en-US" sz="4000" dirty="0"/>
              <a:t> de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jiè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Her teaching led me to know the beauty of the world</a:t>
            </a:r>
          </a:p>
        </p:txBody>
      </p:sp>
    </p:spTree>
    <p:extLst>
      <p:ext uri="{BB962C8B-B14F-4D97-AF65-F5344CB8AC3E}">
        <p14:creationId xmlns:p14="http://schemas.microsoft.com/office/powerpoint/2010/main" val="27604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650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Office Theme</vt:lpstr>
      <vt:lpstr>歲月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Administrator</cp:lastModifiedBy>
  <cp:revision>14</cp:revision>
  <dcterms:created xsi:type="dcterms:W3CDTF">2016-05-06T01:48:33Z</dcterms:created>
  <dcterms:modified xsi:type="dcterms:W3CDTF">2016-05-07T13:26:42Z</dcterms:modified>
</cp:coreProperties>
</file>