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7" d="100"/>
          <a:sy n="67" d="100"/>
        </p:scale>
        <p:origin x="302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189CF-BBCE-42BC-B3E2-BB1491F67E48}" type="datetimeFigureOut">
              <a:rPr lang="en-US" smtClean="0"/>
              <a:t>5/7/2016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550108-529B-44DE-BBDB-2ABF014004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20662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189CF-BBCE-42BC-B3E2-BB1491F67E48}" type="datetimeFigureOut">
              <a:rPr lang="en-US" smtClean="0"/>
              <a:t>5/7/2016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550108-529B-44DE-BBDB-2ABF014004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05656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189CF-BBCE-42BC-B3E2-BB1491F67E48}" type="datetimeFigureOut">
              <a:rPr lang="en-US" smtClean="0"/>
              <a:t>5/7/2016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550108-529B-44DE-BBDB-2ABF014004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49052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189CF-BBCE-42BC-B3E2-BB1491F67E48}" type="datetimeFigureOut">
              <a:rPr lang="en-US" smtClean="0"/>
              <a:t>5/7/2016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550108-529B-44DE-BBDB-2ABF014004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23788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189CF-BBCE-42BC-B3E2-BB1491F67E48}" type="datetimeFigureOut">
              <a:rPr lang="en-US" smtClean="0"/>
              <a:t>5/7/2016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550108-529B-44DE-BBDB-2ABF014004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98157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189CF-BBCE-42BC-B3E2-BB1491F67E48}" type="datetimeFigureOut">
              <a:rPr lang="en-US" smtClean="0"/>
              <a:t>5/7/2016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550108-529B-44DE-BBDB-2ABF014004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19244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189CF-BBCE-42BC-B3E2-BB1491F67E48}" type="datetimeFigureOut">
              <a:rPr lang="en-US" smtClean="0"/>
              <a:t>5/7/2016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550108-529B-44DE-BBDB-2ABF014004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20541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189CF-BBCE-42BC-B3E2-BB1491F67E48}" type="datetimeFigureOut">
              <a:rPr lang="en-US" smtClean="0"/>
              <a:t>5/7/2016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550108-529B-44DE-BBDB-2ABF014004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827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189CF-BBCE-42BC-B3E2-BB1491F67E48}" type="datetimeFigureOut">
              <a:rPr lang="en-US" smtClean="0"/>
              <a:t>5/7/2016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550108-529B-44DE-BBDB-2ABF014004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51611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189CF-BBCE-42BC-B3E2-BB1491F67E48}" type="datetimeFigureOut">
              <a:rPr lang="en-US" smtClean="0"/>
              <a:t>5/7/2016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550108-529B-44DE-BBDB-2ABF014004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93530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189CF-BBCE-42BC-B3E2-BB1491F67E48}" type="datetimeFigureOut">
              <a:rPr lang="en-US" smtClean="0"/>
              <a:t>5/7/2016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550108-529B-44DE-BBDB-2ABF014004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99400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8189CF-BBCE-42BC-B3E2-BB1491F67E48}" type="datetimeFigureOut">
              <a:rPr lang="en-US" smtClean="0"/>
              <a:t>5/7/2016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550108-529B-44DE-BBDB-2ABF014004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17021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>
              <a:spcBef>
                <a:spcPts val="1000"/>
              </a:spcBef>
            </a:pPr>
            <a:r>
              <a:rPr lang="zh-TW" altLang="en-US" sz="5400" b="1" dirty="0" smtClean="0"/>
              <a:t>歲月</a:t>
            </a:r>
            <a:endParaRPr lang="en-US" sz="5400" b="1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altLang="zh-TW" sz="5400" dirty="0" smtClean="0"/>
              <a:t>Time and Years</a:t>
            </a:r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4088951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0"/>
            <a:ext cx="7886700" cy="946089"/>
          </a:xfrm>
        </p:spPr>
        <p:txBody>
          <a:bodyPr>
            <a:normAutofit/>
          </a:bodyPr>
          <a:lstStyle/>
          <a:p>
            <a:pPr algn="ctr">
              <a:spcBef>
                <a:spcPts val="1000"/>
              </a:spcBef>
            </a:pPr>
            <a:r>
              <a:rPr lang="zh-TW" altLang="en-US" sz="5400" b="1" dirty="0" smtClean="0"/>
              <a:t>歲月 </a:t>
            </a:r>
            <a:r>
              <a:rPr lang="en-US" altLang="zh-TW" sz="5400" b="1" dirty="0" smtClean="0"/>
              <a:t>Time and Years</a:t>
            </a:r>
            <a:endParaRPr lang="en-US" sz="5400" b="1" dirty="0">
              <a:latin typeface="+mn-lt"/>
              <a:ea typeface="+mn-ea"/>
              <a:cs typeface="+mn-cs"/>
            </a:endParaRPr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0" y="1224951"/>
            <a:ext cx="9144000" cy="4762229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zh-TW" altLang="en-US" sz="5400" dirty="0"/>
              <a:t>她的話語都變成愛心的種</a:t>
            </a:r>
            <a:r>
              <a:rPr lang="zh-TW" altLang="en-US" sz="5400" dirty="0" smtClean="0"/>
              <a:t>子</a:t>
            </a:r>
            <a:endParaRPr lang="en-US" altLang="zh-TW" sz="5400" dirty="0" smtClean="0"/>
          </a:p>
          <a:p>
            <a:pPr marL="0" indent="0" algn="ctr">
              <a:buNone/>
            </a:pPr>
            <a:r>
              <a:rPr lang="en-US" sz="4000" dirty="0" err="1"/>
              <a:t>tā</a:t>
            </a:r>
            <a:r>
              <a:rPr lang="en-US" sz="4000" dirty="0"/>
              <a:t> de </a:t>
            </a:r>
            <a:r>
              <a:rPr lang="en-US" sz="4000" dirty="0" err="1"/>
              <a:t>huà</a:t>
            </a:r>
            <a:r>
              <a:rPr lang="en-US" sz="4000" dirty="0"/>
              <a:t> </a:t>
            </a:r>
            <a:r>
              <a:rPr lang="en-US" sz="4000" dirty="0" err="1"/>
              <a:t>yǔ</a:t>
            </a:r>
            <a:r>
              <a:rPr lang="en-US" sz="4000" dirty="0"/>
              <a:t> </a:t>
            </a:r>
            <a:r>
              <a:rPr lang="en-US" sz="4000" dirty="0" err="1"/>
              <a:t>dōu</a:t>
            </a:r>
            <a:r>
              <a:rPr lang="en-US" sz="4000" dirty="0"/>
              <a:t> </a:t>
            </a:r>
            <a:r>
              <a:rPr lang="en-US" sz="4000" dirty="0" err="1"/>
              <a:t>biàn</a:t>
            </a:r>
            <a:r>
              <a:rPr lang="en-US" sz="4000" dirty="0"/>
              <a:t> </a:t>
            </a:r>
            <a:r>
              <a:rPr lang="en-US" sz="4000" dirty="0" err="1"/>
              <a:t>chéng</a:t>
            </a:r>
            <a:r>
              <a:rPr lang="en-US" sz="4000" dirty="0"/>
              <a:t> </a:t>
            </a:r>
            <a:r>
              <a:rPr lang="en-US" sz="4000" dirty="0" err="1"/>
              <a:t>ài</a:t>
            </a:r>
            <a:r>
              <a:rPr lang="en-US" sz="4000" dirty="0"/>
              <a:t> </a:t>
            </a:r>
            <a:r>
              <a:rPr lang="en-US" sz="4000" dirty="0" err="1"/>
              <a:t>xīn</a:t>
            </a:r>
            <a:r>
              <a:rPr lang="en-US" sz="4000" dirty="0"/>
              <a:t> de </a:t>
            </a:r>
            <a:r>
              <a:rPr lang="en-US" sz="4000" dirty="0" err="1"/>
              <a:t>zhǒng</a:t>
            </a:r>
            <a:r>
              <a:rPr lang="en-US" sz="4000" dirty="0"/>
              <a:t> </a:t>
            </a:r>
            <a:r>
              <a:rPr lang="en-US" sz="4000" dirty="0" err="1"/>
              <a:t>zǐ</a:t>
            </a:r>
            <a:endParaRPr lang="en-US" altLang="zh-TW" sz="4000" dirty="0" smtClean="0"/>
          </a:p>
          <a:p>
            <a:pPr marL="0" indent="0" algn="ctr">
              <a:buNone/>
            </a:pPr>
            <a:r>
              <a:rPr lang="zh-TW" altLang="en-US" sz="5400" dirty="0" smtClean="0"/>
              <a:t>深</a:t>
            </a:r>
            <a:r>
              <a:rPr lang="zh-TW" altLang="en-US" sz="5400" dirty="0"/>
              <a:t>藏在我心</a:t>
            </a:r>
            <a:r>
              <a:rPr lang="zh-TW" altLang="en-US" sz="5400" dirty="0" smtClean="0"/>
              <a:t>中</a:t>
            </a:r>
            <a:r>
              <a:rPr lang="en-US" altLang="zh-TW" sz="5400" dirty="0" smtClean="0"/>
              <a:t>(x2)</a:t>
            </a:r>
          </a:p>
          <a:p>
            <a:pPr marL="0" indent="0" algn="ctr">
              <a:buNone/>
            </a:pPr>
            <a:r>
              <a:rPr lang="en-US" sz="4000" dirty="0" err="1"/>
              <a:t>shēn</a:t>
            </a:r>
            <a:r>
              <a:rPr lang="en-US" sz="4000" dirty="0"/>
              <a:t> </a:t>
            </a:r>
            <a:r>
              <a:rPr lang="en-US" sz="4000" dirty="0" err="1"/>
              <a:t>cáng</a:t>
            </a:r>
            <a:r>
              <a:rPr lang="en-US" sz="4000" dirty="0"/>
              <a:t> </a:t>
            </a:r>
            <a:r>
              <a:rPr lang="en-US" sz="4000" dirty="0" err="1"/>
              <a:t>zài</a:t>
            </a:r>
            <a:r>
              <a:rPr lang="en-US" sz="4000" dirty="0"/>
              <a:t> </a:t>
            </a:r>
            <a:r>
              <a:rPr lang="en-US" sz="4000" dirty="0" err="1"/>
              <a:t>wǒ</a:t>
            </a:r>
            <a:r>
              <a:rPr lang="en-US" sz="4000" dirty="0"/>
              <a:t> </a:t>
            </a:r>
            <a:r>
              <a:rPr lang="en-US" sz="4000" dirty="0" err="1"/>
              <a:t>xīn</a:t>
            </a:r>
            <a:r>
              <a:rPr lang="en-US" sz="4000" dirty="0"/>
              <a:t> </a:t>
            </a:r>
            <a:r>
              <a:rPr lang="en-US" sz="4000" dirty="0" err="1"/>
              <a:t>zhōng</a:t>
            </a:r>
            <a:endParaRPr lang="en-US" altLang="zh-TW" sz="4000" dirty="0" smtClean="0"/>
          </a:p>
          <a:p>
            <a:pPr marL="0" indent="0" algn="ctr">
              <a:buNone/>
            </a:pPr>
            <a:r>
              <a:rPr lang="en-US" sz="4800" i="1" dirty="0"/>
              <a:t>Her words have become the seeds of </a:t>
            </a:r>
            <a:r>
              <a:rPr lang="en-US" sz="4800" i="1" dirty="0" smtClean="0"/>
              <a:t>love, deep down in my heart (x2)</a:t>
            </a:r>
            <a:endParaRPr lang="en-US" sz="4800" i="1" dirty="0"/>
          </a:p>
        </p:txBody>
      </p:sp>
    </p:spTree>
    <p:extLst>
      <p:ext uri="{BB962C8B-B14F-4D97-AF65-F5344CB8AC3E}">
        <p14:creationId xmlns:p14="http://schemas.microsoft.com/office/powerpoint/2010/main" val="2553668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877078"/>
          </a:xfrm>
        </p:spPr>
        <p:txBody>
          <a:bodyPr>
            <a:normAutofit/>
          </a:bodyPr>
          <a:lstStyle/>
          <a:p>
            <a:pPr algn="ctr">
              <a:spcBef>
                <a:spcPts val="1000"/>
              </a:spcBef>
            </a:pPr>
            <a:r>
              <a:rPr lang="zh-TW" altLang="en-US" sz="5400" b="1" dirty="0" smtClean="0"/>
              <a:t>歲月 </a:t>
            </a:r>
            <a:r>
              <a:rPr lang="en-US" altLang="zh-TW" sz="5400" b="1" dirty="0" smtClean="0"/>
              <a:t>Time and Years</a:t>
            </a:r>
            <a:endParaRPr lang="en-US" sz="5400" b="1" dirty="0">
              <a:latin typeface="+mn-lt"/>
              <a:ea typeface="+mn-ea"/>
              <a:cs typeface="+mn-cs"/>
            </a:endParaRPr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0" y="1380226"/>
            <a:ext cx="9144000" cy="4606954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zh-TW" altLang="en-US" sz="5400" dirty="0"/>
              <a:t>遙望那天邊的繁</a:t>
            </a:r>
            <a:r>
              <a:rPr lang="zh-TW" altLang="en-US" sz="5400" dirty="0" smtClean="0"/>
              <a:t>星</a:t>
            </a:r>
            <a:endParaRPr lang="en-US" altLang="zh-TW" sz="5400" dirty="0" smtClean="0"/>
          </a:p>
          <a:p>
            <a:pPr marL="0" indent="0" algn="ctr">
              <a:buNone/>
            </a:pPr>
            <a:r>
              <a:rPr lang="en-US" sz="4000" dirty="0" err="1"/>
              <a:t>yáo</a:t>
            </a:r>
            <a:r>
              <a:rPr lang="en-US" sz="4000" dirty="0"/>
              <a:t> </a:t>
            </a:r>
            <a:r>
              <a:rPr lang="en-US" sz="4000" dirty="0" err="1"/>
              <a:t>wàng</a:t>
            </a:r>
            <a:r>
              <a:rPr lang="en-US" sz="4000" dirty="0"/>
              <a:t> </a:t>
            </a:r>
            <a:r>
              <a:rPr lang="en-US" sz="4000" dirty="0" err="1"/>
              <a:t>nà</a:t>
            </a:r>
            <a:r>
              <a:rPr lang="en-US" sz="4000" dirty="0"/>
              <a:t> </a:t>
            </a:r>
            <a:r>
              <a:rPr lang="en-US" sz="4000" dirty="0" err="1"/>
              <a:t>tiān</a:t>
            </a:r>
            <a:r>
              <a:rPr lang="en-US" sz="4000" dirty="0"/>
              <a:t> </a:t>
            </a:r>
            <a:r>
              <a:rPr lang="en-US" sz="4000" dirty="0" err="1"/>
              <a:t>biān</a:t>
            </a:r>
            <a:r>
              <a:rPr lang="en-US" sz="4000" dirty="0"/>
              <a:t> de </a:t>
            </a:r>
            <a:r>
              <a:rPr lang="en-US" sz="4000" dirty="0" err="1"/>
              <a:t>fán</a:t>
            </a:r>
            <a:r>
              <a:rPr lang="en-US" sz="4000" dirty="0"/>
              <a:t> </a:t>
            </a:r>
            <a:r>
              <a:rPr lang="en-US" sz="4000" dirty="0" err="1"/>
              <a:t>xīng</a:t>
            </a:r>
            <a:endParaRPr lang="en-US" altLang="zh-TW" sz="4000" dirty="0" smtClean="0"/>
          </a:p>
          <a:p>
            <a:pPr marL="0" indent="0" algn="ctr">
              <a:buNone/>
            </a:pPr>
            <a:r>
              <a:rPr lang="zh-TW" altLang="en-US" sz="5400" dirty="0" smtClean="0"/>
              <a:t>有</a:t>
            </a:r>
            <a:r>
              <a:rPr lang="zh-TW" altLang="en-US" sz="5400" dirty="0"/>
              <a:t>如一顆顆媽媽的愛</a:t>
            </a:r>
            <a:r>
              <a:rPr lang="zh-TW" altLang="en-US" sz="5400" dirty="0" smtClean="0"/>
              <a:t>心</a:t>
            </a:r>
            <a:endParaRPr lang="en-US" altLang="zh-TW" sz="5400" dirty="0" smtClean="0"/>
          </a:p>
          <a:p>
            <a:pPr marL="0" indent="0" algn="ctr">
              <a:buNone/>
            </a:pPr>
            <a:r>
              <a:rPr lang="fr-FR" sz="4000" dirty="0" err="1"/>
              <a:t>yǒu</a:t>
            </a:r>
            <a:r>
              <a:rPr lang="fr-FR" sz="4000" dirty="0"/>
              <a:t> </a:t>
            </a:r>
            <a:r>
              <a:rPr lang="fr-FR" sz="4000" dirty="0" err="1"/>
              <a:t>rú</a:t>
            </a:r>
            <a:r>
              <a:rPr lang="fr-FR" sz="4000" dirty="0"/>
              <a:t> </a:t>
            </a:r>
            <a:r>
              <a:rPr lang="fr-FR" sz="4000" dirty="0" err="1"/>
              <a:t>yì</a:t>
            </a:r>
            <a:r>
              <a:rPr lang="fr-FR" sz="4000" dirty="0"/>
              <a:t> </a:t>
            </a:r>
            <a:r>
              <a:rPr lang="fr-FR" sz="4000" dirty="0" err="1"/>
              <a:t>kē</a:t>
            </a:r>
            <a:r>
              <a:rPr lang="fr-FR" sz="4000" dirty="0"/>
              <a:t> </a:t>
            </a:r>
            <a:r>
              <a:rPr lang="fr-FR" sz="4000" dirty="0" err="1"/>
              <a:t>kē</a:t>
            </a:r>
            <a:r>
              <a:rPr lang="fr-FR" sz="4000" dirty="0"/>
              <a:t> </a:t>
            </a:r>
            <a:r>
              <a:rPr lang="fr-FR" sz="4000" dirty="0" err="1"/>
              <a:t>mā</a:t>
            </a:r>
            <a:r>
              <a:rPr lang="fr-FR" sz="4000" dirty="0"/>
              <a:t> ma de </a:t>
            </a:r>
            <a:r>
              <a:rPr lang="fr-FR" sz="4000" dirty="0" err="1"/>
              <a:t>ài</a:t>
            </a:r>
            <a:r>
              <a:rPr lang="fr-FR" sz="4000" dirty="0"/>
              <a:t> </a:t>
            </a:r>
            <a:r>
              <a:rPr lang="fr-FR" sz="4000" dirty="0" err="1"/>
              <a:t>xīn</a:t>
            </a:r>
            <a:endParaRPr lang="en-US" altLang="zh-TW" sz="4000" dirty="0" smtClean="0"/>
          </a:p>
          <a:p>
            <a:pPr marL="0" indent="0" algn="ctr">
              <a:buNone/>
            </a:pPr>
            <a:r>
              <a:rPr lang="en-US" sz="4800" i="1" dirty="0"/>
              <a:t>Looking from afar the stars in the </a:t>
            </a:r>
            <a:r>
              <a:rPr lang="en-US" sz="4800" i="1" dirty="0" smtClean="0"/>
              <a:t>sky, Just </a:t>
            </a:r>
            <a:r>
              <a:rPr lang="en-US" sz="4800" i="1" dirty="0"/>
              <a:t>like mom's numerous loving care.</a:t>
            </a:r>
          </a:p>
        </p:txBody>
      </p:sp>
    </p:spTree>
    <p:extLst>
      <p:ext uri="{BB962C8B-B14F-4D97-AF65-F5344CB8AC3E}">
        <p14:creationId xmlns:p14="http://schemas.microsoft.com/office/powerpoint/2010/main" val="3671680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>
              <a:spcBef>
                <a:spcPts val="1000"/>
              </a:spcBef>
            </a:pPr>
            <a:r>
              <a:rPr lang="zh-TW" altLang="en-US" sz="5400" b="1" dirty="0" smtClean="0"/>
              <a:t>歲月 </a:t>
            </a:r>
            <a:r>
              <a:rPr lang="en-US" altLang="zh-TW" sz="5400" b="1" dirty="0" smtClean="0"/>
              <a:t>Time and Years</a:t>
            </a:r>
            <a:endParaRPr lang="en-US" sz="5400" b="1" dirty="0">
              <a:latin typeface="+mn-lt"/>
              <a:ea typeface="+mn-ea"/>
              <a:cs typeface="+mn-cs"/>
            </a:endParaRPr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0" y="1690689"/>
            <a:ext cx="9144000" cy="4296490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zh-TW" altLang="en-US" sz="5400" dirty="0"/>
              <a:t>它照遍了大</a:t>
            </a:r>
            <a:r>
              <a:rPr lang="zh-TW" altLang="en-US" sz="5400" dirty="0" smtClean="0"/>
              <a:t>地</a:t>
            </a:r>
            <a:endParaRPr lang="en-US" altLang="zh-TW" sz="5400" dirty="0" smtClean="0"/>
          </a:p>
          <a:p>
            <a:pPr marL="0" indent="0" algn="ctr">
              <a:buNone/>
            </a:pPr>
            <a:r>
              <a:rPr lang="it-IT" sz="4000" dirty="0"/>
              <a:t>tā zhào biàn le dà dì</a:t>
            </a:r>
            <a:endParaRPr lang="en-US" altLang="zh-TW" sz="4000" dirty="0" smtClean="0"/>
          </a:p>
          <a:p>
            <a:pPr marL="0" indent="0" algn="ctr">
              <a:buNone/>
            </a:pPr>
            <a:r>
              <a:rPr lang="zh-TW" altLang="en-US" sz="5400" dirty="0" smtClean="0"/>
              <a:t>也</a:t>
            </a:r>
            <a:r>
              <a:rPr lang="zh-TW" altLang="en-US" sz="5400" dirty="0"/>
              <a:t>照亮了我</a:t>
            </a:r>
            <a:r>
              <a:rPr lang="zh-TW" altLang="en-US" sz="5400" dirty="0" smtClean="0"/>
              <a:t>們</a:t>
            </a:r>
            <a:endParaRPr lang="en-US" altLang="zh-TW" sz="5400" dirty="0" smtClean="0"/>
          </a:p>
          <a:p>
            <a:pPr marL="0" indent="0" algn="ctr">
              <a:buNone/>
            </a:pPr>
            <a:r>
              <a:rPr lang="en-US" sz="4000" dirty="0" err="1"/>
              <a:t>yě</a:t>
            </a:r>
            <a:r>
              <a:rPr lang="en-US" sz="4000" dirty="0"/>
              <a:t> </a:t>
            </a:r>
            <a:r>
              <a:rPr lang="en-US" sz="4000" dirty="0" err="1"/>
              <a:t>zhào</a:t>
            </a:r>
            <a:r>
              <a:rPr lang="en-US" sz="4000" dirty="0"/>
              <a:t> </a:t>
            </a:r>
            <a:r>
              <a:rPr lang="en-US" sz="4000" dirty="0" err="1"/>
              <a:t>liàng</a:t>
            </a:r>
            <a:r>
              <a:rPr lang="en-US" sz="4000" dirty="0"/>
              <a:t> le </a:t>
            </a:r>
            <a:r>
              <a:rPr lang="en-US" sz="4000" dirty="0" err="1"/>
              <a:t>wǒ</a:t>
            </a:r>
            <a:r>
              <a:rPr lang="en-US" sz="4000" dirty="0"/>
              <a:t> men</a:t>
            </a:r>
            <a:endParaRPr lang="en-US" altLang="zh-TW" sz="4000" dirty="0" smtClean="0"/>
          </a:p>
          <a:p>
            <a:pPr marL="0" indent="0" algn="ctr">
              <a:buNone/>
            </a:pPr>
            <a:r>
              <a:rPr lang="en-US" sz="4800" i="1" dirty="0"/>
              <a:t>They've illuminated the whole earth</a:t>
            </a:r>
          </a:p>
          <a:p>
            <a:pPr marL="0" indent="0" algn="ctr">
              <a:buNone/>
            </a:pPr>
            <a:r>
              <a:rPr lang="en-US" sz="4800" i="1" dirty="0"/>
              <a:t>  And have enlightened us, too.</a:t>
            </a:r>
          </a:p>
        </p:txBody>
      </p:sp>
    </p:spTree>
    <p:extLst>
      <p:ext uri="{BB962C8B-B14F-4D97-AF65-F5344CB8AC3E}">
        <p14:creationId xmlns:p14="http://schemas.microsoft.com/office/powerpoint/2010/main" val="1154469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>
              <a:spcBef>
                <a:spcPts val="1000"/>
              </a:spcBef>
            </a:pPr>
            <a:r>
              <a:rPr lang="zh-TW" altLang="en-US" sz="5400" b="1" dirty="0" smtClean="0"/>
              <a:t>歲月 </a:t>
            </a:r>
            <a:r>
              <a:rPr lang="en-US" altLang="zh-TW" sz="5400" b="1" dirty="0" smtClean="0"/>
              <a:t>Time and Years</a:t>
            </a:r>
            <a:endParaRPr lang="en-US" sz="5400" b="1" dirty="0">
              <a:latin typeface="+mn-lt"/>
              <a:ea typeface="+mn-ea"/>
              <a:cs typeface="+mn-cs"/>
            </a:endParaRPr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628650" y="1690689"/>
            <a:ext cx="7886700" cy="4296490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zh-TW" altLang="en-US" sz="5400" dirty="0"/>
              <a:t>媽</a:t>
            </a:r>
            <a:r>
              <a:rPr lang="zh-TW" altLang="en-US" sz="5400" dirty="0" smtClean="0"/>
              <a:t>媽 我</a:t>
            </a:r>
            <a:r>
              <a:rPr lang="zh-TW" altLang="en-US" sz="5400" dirty="0"/>
              <a:t>想念</a:t>
            </a:r>
            <a:r>
              <a:rPr lang="zh-TW" altLang="en-US" sz="5400" dirty="0" smtClean="0"/>
              <a:t>您</a:t>
            </a:r>
            <a:endParaRPr lang="en-US" altLang="zh-TW" sz="5400" dirty="0" smtClean="0"/>
          </a:p>
          <a:p>
            <a:pPr marL="0" indent="0" algn="ctr">
              <a:buNone/>
            </a:pPr>
            <a:r>
              <a:rPr lang="en-US" sz="4000" dirty="0" err="1"/>
              <a:t>mā</a:t>
            </a:r>
            <a:r>
              <a:rPr lang="en-US" sz="4000" dirty="0"/>
              <a:t> ma </a:t>
            </a:r>
            <a:r>
              <a:rPr lang="en-US" sz="4000" dirty="0" err="1"/>
              <a:t>wǒ</a:t>
            </a:r>
            <a:r>
              <a:rPr lang="en-US" sz="4000" dirty="0"/>
              <a:t> </a:t>
            </a:r>
            <a:r>
              <a:rPr lang="en-US" sz="4000" dirty="0" err="1"/>
              <a:t>xiǎng</a:t>
            </a:r>
            <a:r>
              <a:rPr lang="en-US" sz="4000" dirty="0"/>
              <a:t> </a:t>
            </a:r>
            <a:r>
              <a:rPr lang="en-US" sz="4000" dirty="0" err="1"/>
              <a:t>niàn</a:t>
            </a:r>
            <a:r>
              <a:rPr lang="en-US" sz="4000" dirty="0"/>
              <a:t> </a:t>
            </a:r>
            <a:r>
              <a:rPr lang="en-US" sz="4000" dirty="0" err="1"/>
              <a:t>nín</a:t>
            </a:r>
            <a:endParaRPr lang="en-US" altLang="zh-TW" sz="4000" dirty="0" smtClean="0"/>
          </a:p>
          <a:p>
            <a:pPr marL="0" indent="0" algn="ctr">
              <a:buNone/>
            </a:pPr>
            <a:r>
              <a:rPr lang="zh-TW" altLang="en-US" sz="5400" dirty="0" smtClean="0"/>
              <a:t>媽媽 我</a:t>
            </a:r>
            <a:r>
              <a:rPr lang="zh-TW" altLang="en-US" sz="5400" dirty="0"/>
              <a:t>愛</a:t>
            </a:r>
            <a:r>
              <a:rPr lang="zh-TW" altLang="en-US" sz="5400" dirty="0" smtClean="0"/>
              <a:t>您 </a:t>
            </a:r>
            <a:r>
              <a:rPr lang="en-US" altLang="zh-TW" sz="5400" dirty="0" smtClean="0"/>
              <a:t>(x2)</a:t>
            </a:r>
          </a:p>
          <a:p>
            <a:pPr marL="0" indent="0" algn="ctr">
              <a:buNone/>
            </a:pPr>
            <a:r>
              <a:rPr lang="pl-PL" sz="4000" dirty="0"/>
              <a:t>mā ma wǒ ài nín</a:t>
            </a:r>
            <a:endParaRPr lang="en-US" altLang="zh-TW" sz="4000" dirty="0" smtClean="0"/>
          </a:p>
          <a:p>
            <a:pPr marL="0" indent="0" algn="ctr">
              <a:buNone/>
            </a:pPr>
            <a:r>
              <a:rPr lang="en-US" altLang="zh-TW" sz="4800" i="1" dirty="0" smtClean="0"/>
              <a:t>Dear mom I miss you</a:t>
            </a:r>
          </a:p>
          <a:p>
            <a:pPr marL="0" indent="0" algn="ctr">
              <a:buNone/>
            </a:pPr>
            <a:r>
              <a:rPr lang="en-US" altLang="zh-TW" sz="4800" i="1" dirty="0" smtClean="0"/>
              <a:t>Dear </a:t>
            </a:r>
            <a:r>
              <a:rPr lang="en-US" altLang="zh-TW" sz="4800" i="1" dirty="0"/>
              <a:t>mom I love </a:t>
            </a:r>
            <a:r>
              <a:rPr lang="en-US" altLang="zh-TW" sz="4800" i="1" dirty="0" smtClean="0"/>
              <a:t>you (x2)</a:t>
            </a:r>
            <a:endParaRPr lang="en-US" sz="4400" i="1" dirty="0"/>
          </a:p>
        </p:txBody>
      </p:sp>
    </p:spTree>
    <p:extLst>
      <p:ext uri="{BB962C8B-B14F-4D97-AF65-F5344CB8AC3E}">
        <p14:creationId xmlns:p14="http://schemas.microsoft.com/office/powerpoint/2010/main" val="2688537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721802"/>
          </a:xfrm>
        </p:spPr>
        <p:txBody>
          <a:bodyPr>
            <a:noAutofit/>
          </a:bodyPr>
          <a:lstStyle/>
          <a:p>
            <a:pPr algn="ctr">
              <a:spcBef>
                <a:spcPts val="1000"/>
              </a:spcBef>
            </a:pPr>
            <a:r>
              <a:rPr lang="zh-TW" altLang="en-US" sz="5400" b="1" dirty="0" smtClean="0"/>
              <a:t>歲月 </a:t>
            </a:r>
            <a:r>
              <a:rPr lang="en-US" altLang="zh-TW" sz="5400" b="1" dirty="0" smtClean="0"/>
              <a:t>Time and Years</a:t>
            </a:r>
            <a:endParaRPr lang="en-US" sz="5400" b="1" dirty="0">
              <a:latin typeface="+mn-lt"/>
              <a:ea typeface="+mn-ea"/>
              <a:cs typeface="+mn-cs"/>
            </a:endParaRPr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1" y="1224951"/>
            <a:ext cx="9144000" cy="4762228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zh-TW" altLang="en-US" sz="5400" dirty="0"/>
              <a:t>時光匆</a:t>
            </a:r>
            <a:r>
              <a:rPr lang="zh-TW" altLang="en-US" sz="5400" dirty="0" smtClean="0"/>
              <a:t>匆 歲</a:t>
            </a:r>
            <a:r>
              <a:rPr lang="zh-TW" altLang="en-US" sz="5400" dirty="0"/>
              <a:t>月悠</a:t>
            </a:r>
            <a:r>
              <a:rPr lang="zh-TW" altLang="en-US" sz="5400" dirty="0" smtClean="0"/>
              <a:t>悠</a:t>
            </a:r>
            <a:endParaRPr lang="en-US" altLang="zh-TW" sz="5400" dirty="0"/>
          </a:p>
          <a:p>
            <a:pPr marL="0" indent="0" algn="ctr">
              <a:buNone/>
            </a:pPr>
            <a:r>
              <a:rPr lang="en-US" sz="4000" dirty="0" err="1"/>
              <a:t>shí</a:t>
            </a:r>
            <a:r>
              <a:rPr lang="en-US" sz="4000" dirty="0"/>
              <a:t> </a:t>
            </a:r>
            <a:r>
              <a:rPr lang="en-US" sz="4000" dirty="0" err="1"/>
              <a:t>guāng</a:t>
            </a:r>
            <a:r>
              <a:rPr lang="en-US" sz="4000" dirty="0"/>
              <a:t> </a:t>
            </a:r>
            <a:r>
              <a:rPr lang="en-US" sz="4000" dirty="0" err="1"/>
              <a:t>cōng</a:t>
            </a:r>
            <a:r>
              <a:rPr lang="en-US" sz="4000" dirty="0"/>
              <a:t> </a:t>
            </a:r>
            <a:r>
              <a:rPr lang="en-US" sz="4000" dirty="0" err="1" smtClean="0"/>
              <a:t>cōng</a:t>
            </a:r>
            <a:r>
              <a:rPr lang="en-US" sz="4000" dirty="0" smtClean="0"/>
              <a:t>   </a:t>
            </a:r>
            <a:r>
              <a:rPr lang="en-US" sz="4000" dirty="0" err="1" smtClean="0"/>
              <a:t>suì</a:t>
            </a:r>
            <a:r>
              <a:rPr lang="en-US" sz="4000" dirty="0" smtClean="0"/>
              <a:t> </a:t>
            </a:r>
            <a:r>
              <a:rPr lang="en-US" sz="4000" dirty="0" err="1"/>
              <a:t>yuè</a:t>
            </a:r>
            <a:r>
              <a:rPr lang="en-US" sz="4000" dirty="0"/>
              <a:t> </a:t>
            </a:r>
            <a:r>
              <a:rPr lang="en-US" sz="4000" dirty="0" err="1"/>
              <a:t>yōu</a:t>
            </a:r>
            <a:r>
              <a:rPr lang="en-US" sz="4000" dirty="0"/>
              <a:t> </a:t>
            </a:r>
            <a:r>
              <a:rPr lang="en-US" sz="4000" dirty="0" err="1"/>
              <a:t>yōu</a:t>
            </a:r>
            <a:endParaRPr lang="en-US" altLang="zh-TW" sz="4000" dirty="0" smtClean="0"/>
          </a:p>
          <a:p>
            <a:pPr marL="0" indent="0" algn="ctr">
              <a:buNone/>
            </a:pPr>
            <a:r>
              <a:rPr lang="zh-TW" altLang="en-US" sz="5400" dirty="0" smtClean="0"/>
              <a:t>何</a:t>
            </a:r>
            <a:r>
              <a:rPr lang="zh-TW" altLang="en-US" sz="5400" dirty="0"/>
              <a:t>時能</a:t>
            </a:r>
            <a:r>
              <a:rPr lang="zh-TW" altLang="en-US" sz="5400" dirty="0" smtClean="0"/>
              <a:t>再重</a:t>
            </a:r>
            <a:r>
              <a:rPr lang="zh-TW" altLang="en-US" sz="5400" dirty="0"/>
              <a:t>享您的</a:t>
            </a:r>
            <a:r>
              <a:rPr lang="zh-TW" altLang="en-US" sz="5400" dirty="0" smtClean="0"/>
              <a:t>溫柔 </a:t>
            </a:r>
            <a:r>
              <a:rPr lang="en-US" altLang="zh-TW" sz="5400" dirty="0" smtClean="0"/>
              <a:t>(</a:t>
            </a:r>
            <a:r>
              <a:rPr lang="en-US" altLang="zh-TW" sz="5400" dirty="0"/>
              <a:t>x2</a:t>
            </a:r>
            <a:r>
              <a:rPr lang="en-US" altLang="zh-TW" sz="5400" dirty="0" smtClean="0"/>
              <a:t>)</a:t>
            </a:r>
          </a:p>
          <a:p>
            <a:pPr marL="0" indent="0" algn="ctr">
              <a:buNone/>
            </a:pPr>
            <a:r>
              <a:rPr lang="en-US" sz="4000" dirty="0" err="1"/>
              <a:t>hé</a:t>
            </a:r>
            <a:r>
              <a:rPr lang="en-US" sz="4000" dirty="0"/>
              <a:t> </a:t>
            </a:r>
            <a:r>
              <a:rPr lang="en-US" sz="4000" dirty="0" err="1"/>
              <a:t>shí</a:t>
            </a:r>
            <a:r>
              <a:rPr lang="en-US" sz="4000" dirty="0"/>
              <a:t> </a:t>
            </a:r>
            <a:r>
              <a:rPr lang="en-US" sz="4000" dirty="0" err="1"/>
              <a:t>néng</a:t>
            </a:r>
            <a:r>
              <a:rPr lang="en-US" sz="4000" dirty="0"/>
              <a:t> </a:t>
            </a:r>
            <a:r>
              <a:rPr lang="en-US" sz="4000" dirty="0" err="1"/>
              <a:t>zài</a:t>
            </a:r>
            <a:r>
              <a:rPr lang="en-US" sz="4000" dirty="0"/>
              <a:t> </a:t>
            </a:r>
            <a:r>
              <a:rPr lang="en-US" sz="4000" dirty="0" err="1"/>
              <a:t>zhòng</a:t>
            </a:r>
            <a:r>
              <a:rPr lang="en-US" sz="4000" dirty="0"/>
              <a:t> </a:t>
            </a:r>
            <a:r>
              <a:rPr lang="en-US" sz="4000" dirty="0" err="1"/>
              <a:t>xiǎng</a:t>
            </a:r>
            <a:r>
              <a:rPr lang="en-US" sz="4000" dirty="0"/>
              <a:t> </a:t>
            </a:r>
            <a:r>
              <a:rPr lang="en-US" sz="4000" dirty="0" err="1"/>
              <a:t>nín</a:t>
            </a:r>
            <a:r>
              <a:rPr lang="en-US" sz="4000" dirty="0"/>
              <a:t> de </a:t>
            </a:r>
            <a:r>
              <a:rPr lang="en-US" sz="4000" dirty="0" err="1"/>
              <a:t>wēn</a:t>
            </a:r>
            <a:r>
              <a:rPr lang="en-US" sz="4000" dirty="0"/>
              <a:t> </a:t>
            </a:r>
            <a:r>
              <a:rPr lang="en-US" sz="4000" dirty="0" err="1"/>
              <a:t>róu</a:t>
            </a:r>
            <a:endParaRPr lang="en-US" altLang="zh-TW" sz="4000" dirty="0"/>
          </a:p>
          <a:p>
            <a:pPr marL="0" indent="0" algn="ctr">
              <a:buNone/>
            </a:pPr>
            <a:r>
              <a:rPr lang="en-US" altLang="zh-TW" sz="4800" i="1" dirty="0" smtClean="0"/>
              <a:t>Time </a:t>
            </a:r>
            <a:r>
              <a:rPr lang="en-US" altLang="zh-TW" sz="4800" i="1" dirty="0"/>
              <a:t>is </a:t>
            </a:r>
            <a:r>
              <a:rPr lang="en-US" altLang="zh-TW" sz="4800" i="1" dirty="0" smtClean="0"/>
              <a:t>flying, Years </a:t>
            </a:r>
            <a:r>
              <a:rPr lang="en-US" altLang="zh-TW" sz="4800" i="1" dirty="0"/>
              <a:t>are passing</a:t>
            </a:r>
          </a:p>
          <a:p>
            <a:pPr marL="0" indent="0" algn="ctr">
              <a:buNone/>
            </a:pPr>
            <a:r>
              <a:rPr lang="en-US" altLang="zh-TW" sz="4800" i="1" dirty="0"/>
              <a:t>  When can I curl under your tenderness once more (x2</a:t>
            </a:r>
            <a:r>
              <a:rPr lang="en-US" altLang="zh-TW" sz="4800" i="1" dirty="0" smtClean="0"/>
              <a:t>)</a:t>
            </a:r>
            <a:endParaRPr lang="en-US" altLang="zh-TW" sz="4800" i="1" dirty="0"/>
          </a:p>
        </p:txBody>
      </p:sp>
    </p:spTree>
    <p:extLst>
      <p:ext uri="{BB962C8B-B14F-4D97-AF65-F5344CB8AC3E}">
        <p14:creationId xmlns:p14="http://schemas.microsoft.com/office/powerpoint/2010/main" val="2803224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>
              <a:spcBef>
                <a:spcPts val="1000"/>
              </a:spcBef>
            </a:pPr>
            <a:r>
              <a:rPr lang="zh-TW" altLang="en-US" sz="5400" b="1" dirty="0" smtClean="0"/>
              <a:t>歲月 </a:t>
            </a:r>
            <a:r>
              <a:rPr lang="en-US" altLang="zh-TW" sz="5400" b="1" dirty="0" smtClean="0"/>
              <a:t>Time and Years</a:t>
            </a:r>
            <a:endParaRPr lang="en-US" sz="5400" b="1" dirty="0">
              <a:latin typeface="+mn-lt"/>
              <a:ea typeface="+mn-ea"/>
              <a:cs typeface="+mn-cs"/>
            </a:endParaRPr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276045" y="2139351"/>
            <a:ext cx="8574657" cy="3847828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altLang="zh-TW" sz="5400" dirty="0" smtClean="0"/>
              <a:t>(</a:t>
            </a:r>
            <a:r>
              <a:rPr lang="zh-TW" altLang="en-US" sz="5400" dirty="0" smtClean="0"/>
              <a:t>台</a:t>
            </a:r>
            <a:r>
              <a:rPr lang="en-US" altLang="zh-TW" sz="5400" dirty="0" smtClean="0"/>
              <a:t>) </a:t>
            </a:r>
            <a:r>
              <a:rPr lang="zh-TW" altLang="en-US" sz="5400" dirty="0" smtClean="0"/>
              <a:t>感</a:t>
            </a:r>
            <a:r>
              <a:rPr lang="zh-TW" altLang="en-US" sz="5400" dirty="0"/>
              <a:t>謝上帝</a:t>
            </a:r>
            <a:r>
              <a:rPr lang="zh-TW" altLang="en-US" sz="5400" dirty="0" smtClean="0"/>
              <a:t>，</a:t>
            </a:r>
            <a:endParaRPr lang="en-US" altLang="zh-TW" sz="5400" dirty="0" smtClean="0"/>
          </a:p>
          <a:p>
            <a:pPr marL="0" indent="0" algn="ctr">
              <a:buNone/>
            </a:pPr>
            <a:r>
              <a:rPr lang="zh-TW" altLang="en-US" sz="5400" dirty="0" smtClean="0"/>
              <a:t>賜</a:t>
            </a:r>
            <a:r>
              <a:rPr lang="zh-TW" altLang="en-US" sz="5400" dirty="0"/>
              <a:t>我一個好媽媽</a:t>
            </a:r>
            <a:r>
              <a:rPr lang="zh-TW" altLang="en-US" sz="5400" dirty="0" smtClean="0"/>
              <a:t>，</a:t>
            </a:r>
            <a:endParaRPr lang="en-US" altLang="zh-TW" sz="5400" dirty="0" smtClean="0"/>
          </a:p>
          <a:p>
            <a:pPr marL="0" indent="0" algn="ctr">
              <a:buNone/>
            </a:pPr>
            <a:r>
              <a:rPr lang="en-US" sz="4800" i="1" dirty="0"/>
              <a:t>Thank God for giving me a great </a:t>
            </a:r>
            <a:r>
              <a:rPr lang="en-US" sz="4800" i="1" dirty="0" smtClean="0"/>
              <a:t>Mom</a:t>
            </a:r>
            <a:endParaRPr lang="en-US" altLang="zh-TW" sz="4800" i="1" dirty="0" smtClean="0"/>
          </a:p>
        </p:txBody>
      </p:sp>
    </p:spTree>
    <p:extLst>
      <p:ext uri="{BB962C8B-B14F-4D97-AF65-F5344CB8AC3E}">
        <p14:creationId xmlns:p14="http://schemas.microsoft.com/office/powerpoint/2010/main" val="3628332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>
              <a:spcBef>
                <a:spcPts val="1000"/>
              </a:spcBef>
            </a:pPr>
            <a:r>
              <a:rPr lang="zh-TW" altLang="en-US" sz="5400" b="1" dirty="0" smtClean="0"/>
              <a:t>歲月 </a:t>
            </a:r>
            <a:r>
              <a:rPr lang="en-US" altLang="zh-TW" sz="5400" b="1" dirty="0" smtClean="0"/>
              <a:t>Time and Years</a:t>
            </a:r>
            <a:endParaRPr lang="en-US" sz="5400" b="1" dirty="0">
              <a:latin typeface="+mn-lt"/>
              <a:ea typeface="+mn-ea"/>
              <a:cs typeface="+mn-cs"/>
            </a:endParaRPr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276045" y="2363637"/>
            <a:ext cx="8574657" cy="3623541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zh-TW" altLang="en-US" sz="5400" dirty="0" smtClean="0"/>
              <a:t>懇</a:t>
            </a:r>
            <a:r>
              <a:rPr lang="zh-TW" altLang="en-US" sz="5400" dirty="0"/>
              <a:t>求上帝，賜福保護您</a:t>
            </a:r>
            <a:r>
              <a:rPr lang="zh-TW" altLang="en-US" sz="5400" dirty="0" smtClean="0"/>
              <a:t>，</a:t>
            </a:r>
            <a:endParaRPr lang="en-US" altLang="zh-TW" sz="5400" dirty="0" smtClean="0"/>
          </a:p>
          <a:p>
            <a:pPr marL="0" indent="0" algn="ctr">
              <a:buNone/>
            </a:pPr>
            <a:r>
              <a:rPr lang="zh-TW" altLang="en-US" sz="5400" dirty="0" smtClean="0"/>
              <a:t>阿們</a:t>
            </a:r>
            <a:r>
              <a:rPr lang="en-US" altLang="zh-TW" sz="5400" dirty="0" smtClean="0"/>
              <a:t>!</a:t>
            </a:r>
          </a:p>
          <a:p>
            <a:pPr marL="0" indent="0" algn="ctr">
              <a:buNone/>
            </a:pPr>
            <a:r>
              <a:rPr lang="en-US" sz="4800" i="1" dirty="0"/>
              <a:t>Pray that God will bless and care for you. Amen.</a:t>
            </a:r>
            <a:endParaRPr lang="en-US" altLang="zh-TW" sz="4800" i="1" dirty="0"/>
          </a:p>
        </p:txBody>
      </p:sp>
    </p:spTree>
    <p:extLst>
      <p:ext uri="{BB962C8B-B14F-4D97-AF65-F5344CB8AC3E}">
        <p14:creationId xmlns:p14="http://schemas.microsoft.com/office/powerpoint/2010/main" val="2890211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>
              <a:spcBef>
                <a:spcPts val="1000"/>
              </a:spcBef>
            </a:pPr>
            <a:r>
              <a:rPr lang="zh-TW" altLang="en-US" sz="5400" b="1" dirty="0" smtClean="0"/>
              <a:t>歲月 </a:t>
            </a:r>
            <a:r>
              <a:rPr lang="en-US" altLang="zh-TW" sz="5400" b="1" dirty="0" smtClean="0"/>
              <a:t>Time and Years</a:t>
            </a:r>
            <a:endParaRPr lang="en-US" sz="5400" b="1" dirty="0">
              <a:latin typeface="+mn-lt"/>
              <a:ea typeface="+mn-ea"/>
              <a:cs typeface="+mn-cs"/>
            </a:endParaRPr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0" y="1690689"/>
            <a:ext cx="9144000" cy="4296491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zh-TW" altLang="en-US" sz="5400" dirty="0" smtClean="0"/>
              <a:t>母</a:t>
            </a:r>
            <a:r>
              <a:rPr lang="zh-TW" altLang="en-US" sz="5400" dirty="0"/>
              <a:t>親青春的歲</a:t>
            </a:r>
            <a:r>
              <a:rPr lang="zh-TW" altLang="en-US" sz="5400" dirty="0" smtClean="0"/>
              <a:t>月</a:t>
            </a:r>
            <a:endParaRPr lang="en-US" altLang="zh-TW" sz="5400" dirty="0" smtClean="0"/>
          </a:p>
          <a:p>
            <a:pPr marL="0" indent="0" algn="ctr">
              <a:buNone/>
            </a:pPr>
            <a:r>
              <a:rPr lang="en-US" altLang="zh-TW" sz="4000" dirty="0" err="1"/>
              <a:t>mǔ</a:t>
            </a:r>
            <a:r>
              <a:rPr lang="en-US" altLang="zh-TW" sz="4000" dirty="0"/>
              <a:t> </a:t>
            </a:r>
            <a:r>
              <a:rPr lang="en-US" altLang="zh-TW" sz="4000" dirty="0" err="1"/>
              <a:t>qīn</a:t>
            </a:r>
            <a:r>
              <a:rPr lang="en-US" altLang="zh-TW" sz="4000" dirty="0"/>
              <a:t> </a:t>
            </a:r>
            <a:r>
              <a:rPr lang="en-US" altLang="zh-TW" sz="4000" dirty="0" err="1"/>
              <a:t>qīng</a:t>
            </a:r>
            <a:r>
              <a:rPr lang="en-US" altLang="zh-TW" sz="4000" dirty="0"/>
              <a:t> </a:t>
            </a:r>
            <a:r>
              <a:rPr lang="en-US" altLang="zh-TW" sz="4000" dirty="0" err="1"/>
              <a:t>chūn</a:t>
            </a:r>
            <a:r>
              <a:rPr lang="en-US" altLang="zh-TW" sz="4000" dirty="0"/>
              <a:t> de </a:t>
            </a:r>
            <a:r>
              <a:rPr lang="en-US" altLang="zh-TW" sz="4000" dirty="0" err="1"/>
              <a:t>suì</a:t>
            </a:r>
            <a:r>
              <a:rPr lang="en-US" altLang="zh-TW" sz="4000" dirty="0"/>
              <a:t> </a:t>
            </a:r>
            <a:r>
              <a:rPr lang="en-US" altLang="zh-TW" sz="4000" dirty="0" err="1"/>
              <a:t>yuè</a:t>
            </a:r>
            <a:endParaRPr lang="en-US" altLang="zh-TW" sz="4000" dirty="0" smtClean="0"/>
          </a:p>
          <a:p>
            <a:pPr marL="0" indent="0" algn="ctr">
              <a:buNone/>
            </a:pPr>
            <a:r>
              <a:rPr lang="zh-TW" altLang="en-US" sz="5400" dirty="0" smtClean="0"/>
              <a:t>好</a:t>
            </a:r>
            <a:r>
              <a:rPr lang="zh-TW" altLang="en-US" sz="5400" dirty="0"/>
              <a:t>像天上的流</a:t>
            </a:r>
            <a:r>
              <a:rPr lang="zh-TW" altLang="en-US" sz="5400" dirty="0" smtClean="0"/>
              <a:t>星</a:t>
            </a:r>
            <a:endParaRPr lang="en-US" altLang="zh-TW" sz="5400" dirty="0" smtClean="0"/>
          </a:p>
          <a:p>
            <a:pPr marL="0" indent="0" algn="ctr">
              <a:buNone/>
            </a:pPr>
            <a:r>
              <a:rPr lang="en-US" altLang="zh-TW" sz="4000" dirty="0" err="1"/>
              <a:t>hǎo</a:t>
            </a:r>
            <a:r>
              <a:rPr lang="en-US" altLang="zh-TW" sz="4000" dirty="0"/>
              <a:t> </a:t>
            </a:r>
            <a:r>
              <a:rPr lang="en-US" altLang="zh-TW" sz="4000" dirty="0" err="1"/>
              <a:t>xiàng</a:t>
            </a:r>
            <a:r>
              <a:rPr lang="en-US" altLang="zh-TW" sz="4000" dirty="0"/>
              <a:t> </a:t>
            </a:r>
            <a:r>
              <a:rPr lang="en-US" altLang="zh-TW" sz="4000" dirty="0" err="1"/>
              <a:t>tiān</a:t>
            </a:r>
            <a:r>
              <a:rPr lang="en-US" altLang="zh-TW" sz="4000" dirty="0"/>
              <a:t> </a:t>
            </a:r>
            <a:r>
              <a:rPr lang="en-US" altLang="zh-TW" sz="4000" dirty="0" err="1"/>
              <a:t>shàng</a:t>
            </a:r>
            <a:r>
              <a:rPr lang="en-US" altLang="zh-TW" sz="4000" dirty="0"/>
              <a:t> de </a:t>
            </a:r>
            <a:r>
              <a:rPr lang="en-US" altLang="zh-TW" sz="4000" dirty="0" err="1"/>
              <a:t>liú</a:t>
            </a:r>
            <a:r>
              <a:rPr lang="en-US" altLang="zh-TW" sz="4000" dirty="0"/>
              <a:t> </a:t>
            </a:r>
            <a:r>
              <a:rPr lang="en-US" altLang="zh-TW" sz="4000" dirty="0" err="1"/>
              <a:t>xīng</a:t>
            </a:r>
            <a:endParaRPr lang="en-US" altLang="zh-TW" sz="4000" dirty="0" smtClean="0"/>
          </a:p>
          <a:p>
            <a:pPr marL="0" indent="0" algn="ctr">
              <a:buNone/>
            </a:pPr>
            <a:r>
              <a:rPr lang="en-US" sz="4800" i="1" dirty="0"/>
              <a:t>The time and years of mother's prime </a:t>
            </a:r>
            <a:r>
              <a:rPr lang="en-US" sz="4800" i="1" dirty="0" smtClean="0"/>
              <a:t>is </a:t>
            </a:r>
            <a:r>
              <a:rPr lang="en-US" sz="4800" i="1" dirty="0"/>
              <a:t>like meteor of the sky.</a:t>
            </a:r>
          </a:p>
        </p:txBody>
      </p:sp>
    </p:spTree>
    <p:extLst>
      <p:ext uri="{BB962C8B-B14F-4D97-AF65-F5344CB8AC3E}">
        <p14:creationId xmlns:p14="http://schemas.microsoft.com/office/powerpoint/2010/main" val="2849589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>
              <a:spcBef>
                <a:spcPts val="1000"/>
              </a:spcBef>
            </a:pPr>
            <a:r>
              <a:rPr lang="zh-TW" altLang="en-US" sz="5400" b="1" dirty="0" smtClean="0"/>
              <a:t>歲月 </a:t>
            </a:r>
            <a:r>
              <a:rPr lang="en-US" altLang="zh-TW" sz="5400" b="1" dirty="0" smtClean="0"/>
              <a:t>Time and Years</a:t>
            </a:r>
            <a:endParaRPr lang="en-US" sz="5400" b="1" dirty="0">
              <a:latin typeface="+mn-lt"/>
              <a:ea typeface="+mn-ea"/>
              <a:cs typeface="+mn-cs"/>
            </a:endParaRPr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628650" y="1690689"/>
            <a:ext cx="7886700" cy="4296491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zh-TW" altLang="en-US" sz="5400" dirty="0"/>
              <a:t>母親愛心的刻</a:t>
            </a:r>
            <a:r>
              <a:rPr lang="zh-TW" altLang="en-US" sz="5400" dirty="0" smtClean="0"/>
              <a:t>劃</a:t>
            </a:r>
            <a:endParaRPr lang="en-US" altLang="zh-TW" sz="5400" dirty="0" smtClean="0"/>
          </a:p>
          <a:p>
            <a:pPr marL="0" indent="0" algn="ctr">
              <a:buNone/>
            </a:pPr>
            <a:r>
              <a:rPr lang="en-US" sz="4000" dirty="0" err="1"/>
              <a:t>mǔ</a:t>
            </a:r>
            <a:r>
              <a:rPr lang="en-US" sz="4000" dirty="0"/>
              <a:t> </a:t>
            </a:r>
            <a:r>
              <a:rPr lang="en-US" sz="4000" dirty="0" err="1"/>
              <a:t>qīn</a:t>
            </a:r>
            <a:r>
              <a:rPr lang="en-US" sz="4000" dirty="0"/>
              <a:t> </a:t>
            </a:r>
            <a:r>
              <a:rPr lang="en-US" sz="4000" dirty="0" err="1"/>
              <a:t>ài</a:t>
            </a:r>
            <a:r>
              <a:rPr lang="en-US" sz="4000" dirty="0"/>
              <a:t> </a:t>
            </a:r>
            <a:r>
              <a:rPr lang="en-US" sz="4000" dirty="0" err="1"/>
              <a:t>xīn</a:t>
            </a:r>
            <a:r>
              <a:rPr lang="en-US" sz="4000" dirty="0"/>
              <a:t> de </a:t>
            </a:r>
            <a:r>
              <a:rPr lang="en-US" sz="4000" dirty="0" err="1"/>
              <a:t>kè</a:t>
            </a:r>
            <a:r>
              <a:rPr lang="en-US" sz="4000" dirty="0"/>
              <a:t> </a:t>
            </a:r>
            <a:r>
              <a:rPr lang="en-US" sz="4000" dirty="0" err="1"/>
              <a:t>huà</a:t>
            </a:r>
            <a:endParaRPr lang="en-US" altLang="zh-TW" sz="4000" dirty="0"/>
          </a:p>
          <a:p>
            <a:pPr marL="0" indent="0" algn="ctr">
              <a:buNone/>
            </a:pPr>
            <a:r>
              <a:rPr lang="zh-TW" altLang="en-US" sz="5400" dirty="0" smtClean="0"/>
              <a:t>像天邊的彩霞</a:t>
            </a:r>
            <a:endParaRPr lang="en-US" altLang="zh-TW" sz="5400" dirty="0" smtClean="0"/>
          </a:p>
          <a:p>
            <a:pPr marL="0" indent="0" algn="ctr">
              <a:buNone/>
            </a:pPr>
            <a:r>
              <a:rPr lang="en-US" sz="4000" dirty="0" err="1" smtClean="0"/>
              <a:t>xiàng</a:t>
            </a:r>
            <a:r>
              <a:rPr lang="en-US" sz="4000" dirty="0" smtClean="0"/>
              <a:t> </a:t>
            </a:r>
            <a:r>
              <a:rPr lang="en-US" sz="4000" dirty="0" err="1" smtClean="0"/>
              <a:t>tiān</a:t>
            </a:r>
            <a:r>
              <a:rPr lang="en-US" sz="4000" dirty="0" smtClean="0"/>
              <a:t> </a:t>
            </a:r>
            <a:r>
              <a:rPr lang="en-US" sz="4000" dirty="0" err="1" smtClean="0"/>
              <a:t>biān</a:t>
            </a:r>
            <a:r>
              <a:rPr lang="en-US" sz="4000" dirty="0" smtClean="0"/>
              <a:t> de </a:t>
            </a:r>
            <a:r>
              <a:rPr lang="en-US" sz="4000" dirty="0" err="1" smtClean="0"/>
              <a:t>cǎi</a:t>
            </a:r>
            <a:r>
              <a:rPr lang="en-US" sz="4000" dirty="0" smtClean="0"/>
              <a:t> </a:t>
            </a:r>
            <a:r>
              <a:rPr lang="en-US" sz="4000" dirty="0" err="1" smtClean="0"/>
              <a:t>xiá</a:t>
            </a:r>
            <a:endParaRPr lang="en-US" altLang="zh-TW" sz="4000" dirty="0" smtClean="0"/>
          </a:p>
          <a:p>
            <a:pPr marL="0" indent="0" algn="ctr">
              <a:buNone/>
            </a:pPr>
            <a:r>
              <a:rPr lang="en-US" sz="4800" i="1" dirty="0" smtClean="0"/>
              <a:t>The </a:t>
            </a:r>
            <a:r>
              <a:rPr lang="en-US" sz="4800" i="1" dirty="0"/>
              <a:t>carving of mother's love  </a:t>
            </a:r>
          </a:p>
          <a:p>
            <a:pPr marL="0" indent="0" algn="ctr">
              <a:buNone/>
            </a:pPr>
            <a:r>
              <a:rPr lang="en-US" sz="4800" i="1" dirty="0"/>
              <a:t>  Is like rosy cloud </a:t>
            </a:r>
            <a:r>
              <a:rPr lang="en-US" sz="4800" i="1" dirty="0" smtClean="0"/>
              <a:t>on</a:t>
            </a:r>
            <a:r>
              <a:rPr lang="zh-TW" altLang="en-US" sz="4800" i="1" dirty="0" smtClean="0"/>
              <a:t> </a:t>
            </a:r>
            <a:r>
              <a:rPr lang="en-US" sz="4800" i="1" dirty="0" smtClean="0"/>
              <a:t>horizon</a:t>
            </a:r>
            <a:r>
              <a:rPr lang="en-US" sz="4800" i="1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77671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842571"/>
          </a:xfrm>
        </p:spPr>
        <p:txBody>
          <a:bodyPr>
            <a:normAutofit/>
          </a:bodyPr>
          <a:lstStyle/>
          <a:p>
            <a:pPr algn="ctr">
              <a:spcBef>
                <a:spcPts val="1000"/>
              </a:spcBef>
            </a:pPr>
            <a:r>
              <a:rPr lang="zh-TW" altLang="en-US" sz="5400" b="1" dirty="0" smtClean="0"/>
              <a:t>歲月 </a:t>
            </a:r>
            <a:r>
              <a:rPr lang="en-US" altLang="zh-TW" sz="5400" b="1" dirty="0" smtClean="0"/>
              <a:t>Time and Years</a:t>
            </a:r>
            <a:endParaRPr lang="en-US" sz="5400" b="1" dirty="0">
              <a:latin typeface="+mn-lt"/>
              <a:ea typeface="+mn-ea"/>
              <a:cs typeface="+mn-cs"/>
            </a:endParaRPr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628650" y="1380226"/>
            <a:ext cx="7886700" cy="4796737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zh-TW" altLang="en-US" sz="5400" dirty="0"/>
              <a:t>不管是</a:t>
            </a:r>
            <a:r>
              <a:rPr lang="zh-TW" altLang="en-US" sz="5400" dirty="0" smtClean="0"/>
              <a:t>風 不</a:t>
            </a:r>
            <a:r>
              <a:rPr lang="zh-TW" altLang="en-US" sz="5400" dirty="0"/>
              <a:t>管是</a:t>
            </a:r>
            <a:r>
              <a:rPr lang="zh-TW" altLang="en-US" sz="5400" dirty="0" smtClean="0"/>
              <a:t>雨</a:t>
            </a:r>
            <a:endParaRPr lang="en-US" altLang="zh-TW" sz="5400" dirty="0" smtClean="0"/>
          </a:p>
          <a:p>
            <a:pPr marL="0" indent="0" algn="ctr">
              <a:buNone/>
            </a:pPr>
            <a:r>
              <a:rPr lang="en-US" sz="4000" dirty="0" err="1"/>
              <a:t>bù</a:t>
            </a:r>
            <a:r>
              <a:rPr lang="en-US" sz="4000" dirty="0"/>
              <a:t> </a:t>
            </a:r>
            <a:r>
              <a:rPr lang="en-US" sz="4000" dirty="0" err="1"/>
              <a:t>guǎn</a:t>
            </a:r>
            <a:r>
              <a:rPr lang="en-US" sz="4000" dirty="0"/>
              <a:t> </a:t>
            </a:r>
            <a:r>
              <a:rPr lang="en-US" sz="4000" dirty="0" err="1"/>
              <a:t>shì</a:t>
            </a:r>
            <a:r>
              <a:rPr lang="en-US" sz="4000" dirty="0"/>
              <a:t> </a:t>
            </a:r>
            <a:r>
              <a:rPr lang="en-US" sz="4000" dirty="0" err="1"/>
              <a:t>fēng</a:t>
            </a:r>
            <a:r>
              <a:rPr lang="en-US" sz="4000" dirty="0"/>
              <a:t>   </a:t>
            </a:r>
            <a:r>
              <a:rPr lang="en-US" sz="4000" dirty="0" err="1"/>
              <a:t>bù</a:t>
            </a:r>
            <a:r>
              <a:rPr lang="en-US" sz="4000" dirty="0"/>
              <a:t> </a:t>
            </a:r>
            <a:r>
              <a:rPr lang="en-US" sz="4000" dirty="0" err="1"/>
              <a:t>guǎn</a:t>
            </a:r>
            <a:r>
              <a:rPr lang="en-US" sz="4000" dirty="0"/>
              <a:t> </a:t>
            </a:r>
            <a:r>
              <a:rPr lang="en-US" sz="4000" dirty="0" err="1"/>
              <a:t>shì</a:t>
            </a:r>
            <a:r>
              <a:rPr lang="en-US" sz="4000" dirty="0"/>
              <a:t> </a:t>
            </a:r>
            <a:r>
              <a:rPr lang="en-US" sz="4000" dirty="0" err="1"/>
              <a:t>yǔ</a:t>
            </a:r>
            <a:endParaRPr lang="en-US" altLang="zh-TW" sz="4000" dirty="0"/>
          </a:p>
          <a:p>
            <a:pPr marL="0" indent="0" algn="ctr">
              <a:buNone/>
            </a:pPr>
            <a:r>
              <a:rPr lang="zh-TW" altLang="en-US" sz="5400" dirty="0" smtClean="0"/>
              <a:t>是</a:t>
            </a:r>
            <a:r>
              <a:rPr lang="zh-TW" altLang="en-US" sz="5400" dirty="0"/>
              <a:t>誰為你撐開了</a:t>
            </a:r>
            <a:r>
              <a:rPr lang="zh-TW" altLang="en-US" sz="5400" dirty="0" smtClean="0"/>
              <a:t>傘</a:t>
            </a:r>
            <a:endParaRPr lang="en-US" altLang="zh-TW" sz="5400" dirty="0"/>
          </a:p>
          <a:p>
            <a:pPr marL="0" indent="0" algn="ctr">
              <a:buNone/>
            </a:pPr>
            <a:r>
              <a:rPr lang="en-US" sz="4000" dirty="0" err="1"/>
              <a:t>shì</a:t>
            </a:r>
            <a:r>
              <a:rPr lang="en-US" sz="4000" dirty="0"/>
              <a:t> </a:t>
            </a:r>
            <a:r>
              <a:rPr lang="en-US" sz="4000" dirty="0" err="1"/>
              <a:t>shéi</a:t>
            </a:r>
            <a:r>
              <a:rPr lang="en-US" sz="4000" dirty="0"/>
              <a:t> </a:t>
            </a:r>
            <a:r>
              <a:rPr lang="en-US" sz="4000" dirty="0" err="1"/>
              <a:t>wèi</a:t>
            </a:r>
            <a:r>
              <a:rPr lang="en-US" sz="4000" dirty="0"/>
              <a:t> </a:t>
            </a:r>
            <a:r>
              <a:rPr lang="en-US" sz="4000" dirty="0" err="1"/>
              <a:t>nǐ</a:t>
            </a:r>
            <a:r>
              <a:rPr lang="en-US" sz="4000" dirty="0"/>
              <a:t> </a:t>
            </a:r>
            <a:r>
              <a:rPr lang="en-US" sz="4000" dirty="0" err="1"/>
              <a:t>chēng</a:t>
            </a:r>
            <a:r>
              <a:rPr lang="en-US" sz="4000" dirty="0"/>
              <a:t> </a:t>
            </a:r>
            <a:r>
              <a:rPr lang="en-US" sz="4000" dirty="0" err="1"/>
              <a:t>kāi</a:t>
            </a:r>
            <a:r>
              <a:rPr lang="en-US" sz="4000" dirty="0"/>
              <a:t> le </a:t>
            </a:r>
            <a:r>
              <a:rPr lang="en-US" sz="4000" dirty="0" err="1"/>
              <a:t>sǎn</a:t>
            </a:r>
            <a:endParaRPr lang="en-US" altLang="zh-TW" sz="4000" dirty="0"/>
          </a:p>
          <a:p>
            <a:pPr marL="0" indent="0" algn="ctr">
              <a:buNone/>
            </a:pPr>
            <a:r>
              <a:rPr lang="en-US" sz="4800" i="1" dirty="0"/>
              <a:t>In windy day or rainy </a:t>
            </a:r>
            <a:r>
              <a:rPr lang="en-US" sz="4800" i="1" dirty="0" smtClean="0"/>
              <a:t>day, who's </a:t>
            </a:r>
            <a:r>
              <a:rPr lang="en-US" sz="4800" i="1" dirty="0"/>
              <a:t>it to unfold an umbrella for you?</a:t>
            </a:r>
          </a:p>
        </p:txBody>
      </p:sp>
    </p:spTree>
    <p:extLst>
      <p:ext uri="{BB962C8B-B14F-4D97-AF65-F5344CB8AC3E}">
        <p14:creationId xmlns:p14="http://schemas.microsoft.com/office/powerpoint/2010/main" val="3790858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>
              <a:spcBef>
                <a:spcPts val="1000"/>
              </a:spcBef>
            </a:pPr>
            <a:r>
              <a:rPr lang="zh-TW" altLang="en-US" sz="5400" b="1" dirty="0" smtClean="0"/>
              <a:t>歲月 </a:t>
            </a:r>
            <a:r>
              <a:rPr lang="en-US" altLang="zh-TW" sz="5400" b="1" dirty="0" smtClean="0"/>
              <a:t>Time and Years</a:t>
            </a:r>
            <a:endParaRPr lang="en-US" sz="5400" b="1" dirty="0">
              <a:latin typeface="+mn-lt"/>
              <a:ea typeface="+mn-ea"/>
              <a:cs typeface="+mn-cs"/>
            </a:endParaRPr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0" y="1690689"/>
            <a:ext cx="9144000" cy="4296491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zh-TW" altLang="en-US" sz="5400" dirty="0"/>
              <a:t>不管是</a:t>
            </a:r>
            <a:r>
              <a:rPr lang="zh-TW" altLang="en-US" sz="5400" dirty="0" smtClean="0"/>
              <a:t>冷 不</a:t>
            </a:r>
            <a:r>
              <a:rPr lang="zh-TW" altLang="en-US" sz="5400" dirty="0"/>
              <a:t>管是</a:t>
            </a:r>
            <a:r>
              <a:rPr lang="zh-TW" altLang="en-US" sz="5400" dirty="0" smtClean="0"/>
              <a:t>熱</a:t>
            </a:r>
            <a:endParaRPr lang="en-US" altLang="zh-TW" sz="5400" dirty="0" smtClean="0"/>
          </a:p>
          <a:p>
            <a:pPr marL="0" indent="0" algn="ctr">
              <a:buNone/>
            </a:pPr>
            <a:r>
              <a:rPr lang="en-US" sz="4000" dirty="0" err="1"/>
              <a:t>bù</a:t>
            </a:r>
            <a:r>
              <a:rPr lang="en-US" sz="4000" dirty="0"/>
              <a:t> </a:t>
            </a:r>
            <a:r>
              <a:rPr lang="en-US" sz="4000" dirty="0" err="1"/>
              <a:t>guǎn</a:t>
            </a:r>
            <a:r>
              <a:rPr lang="en-US" sz="4000" dirty="0"/>
              <a:t> </a:t>
            </a:r>
            <a:r>
              <a:rPr lang="en-US" sz="4000" dirty="0" err="1"/>
              <a:t>shì</a:t>
            </a:r>
            <a:r>
              <a:rPr lang="en-US" sz="4000" dirty="0"/>
              <a:t> </a:t>
            </a:r>
            <a:r>
              <a:rPr lang="en-US" sz="4000" dirty="0" err="1"/>
              <a:t>lěng</a:t>
            </a:r>
            <a:r>
              <a:rPr lang="en-US" sz="4000" dirty="0"/>
              <a:t>   </a:t>
            </a:r>
            <a:r>
              <a:rPr lang="en-US" sz="4000" dirty="0" err="1"/>
              <a:t>bù</a:t>
            </a:r>
            <a:r>
              <a:rPr lang="en-US" sz="4000" dirty="0"/>
              <a:t> </a:t>
            </a:r>
            <a:r>
              <a:rPr lang="en-US" sz="4000" dirty="0" err="1"/>
              <a:t>guǎn</a:t>
            </a:r>
            <a:r>
              <a:rPr lang="en-US" sz="4000" dirty="0"/>
              <a:t> </a:t>
            </a:r>
            <a:r>
              <a:rPr lang="en-US" sz="4000" dirty="0" err="1"/>
              <a:t>shì</a:t>
            </a:r>
            <a:r>
              <a:rPr lang="en-US" sz="4000" dirty="0"/>
              <a:t> </a:t>
            </a:r>
            <a:r>
              <a:rPr lang="en-US" sz="4000" dirty="0" err="1"/>
              <a:t>rè</a:t>
            </a:r>
            <a:endParaRPr lang="en-US" altLang="zh-TW" sz="4000" dirty="0"/>
          </a:p>
          <a:p>
            <a:pPr marL="0" indent="0" algn="ctr">
              <a:buNone/>
            </a:pPr>
            <a:r>
              <a:rPr lang="zh-TW" altLang="en-US" sz="5400" dirty="0" smtClean="0"/>
              <a:t>都</a:t>
            </a:r>
            <a:r>
              <a:rPr lang="zh-TW" altLang="en-US" sz="5400" dirty="0"/>
              <a:t>是她為我增添衣</a:t>
            </a:r>
            <a:r>
              <a:rPr lang="zh-TW" altLang="en-US" sz="5400" dirty="0" smtClean="0"/>
              <a:t>裳</a:t>
            </a:r>
            <a:endParaRPr lang="en-US" altLang="zh-TW" sz="5400" dirty="0" smtClean="0"/>
          </a:p>
          <a:p>
            <a:pPr marL="0" indent="0" algn="ctr">
              <a:buNone/>
            </a:pPr>
            <a:r>
              <a:rPr lang="en-US" sz="4000" dirty="0" err="1"/>
              <a:t>dōu</a:t>
            </a:r>
            <a:r>
              <a:rPr lang="en-US" sz="4000" dirty="0"/>
              <a:t> </a:t>
            </a:r>
            <a:r>
              <a:rPr lang="en-US" sz="4000" dirty="0" err="1"/>
              <a:t>shì</a:t>
            </a:r>
            <a:r>
              <a:rPr lang="en-US" sz="4000" dirty="0"/>
              <a:t> </a:t>
            </a:r>
            <a:r>
              <a:rPr lang="en-US" sz="4000" dirty="0" err="1"/>
              <a:t>tā</a:t>
            </a:r>
            <a:r>
              <a:rPr lang="en-US" sz="4000" dirty="0"/>
              <a:t> </a:t>
            </a:r>
            <a:r>
              <a:rPr lang="en-US" sz="4000" dirty="0" err="1"/>
              <a:t>wéi</a:t>
            </a:r>
            <a:r>
              <a:rPr lang="en-US" sz="4000" dirty="0"/>
              <a:t> </a:t>
            </a:r>
            <a:r>
              <a:rPr lang="en-US" sz="4000" dirty="0" err="1"/>
              <a:t>wǒ</a:t>
            </a:r>
            <a:r>
              <a:rPr lang="en-US" sz="4000" dirty="0"/>
              <a:t> </a:t>
            </a:r>
            <a:r>
              <a:rPr lang="en-US" sz="4000" dirty="0" err="1"/>
              <a:t>zēng</a:t>
            </a:r>
            <a:r>
              <a:rPr lang="en-US" sz="4000" dirty="0"/>
              <a:t> </a:t>
            </a:r>
            <a:r>
              <a:rPr lang="en-US" sz="4000" dirty="0" err="1"/>
              <a:t>tiān</a:t>
            </a:r>
            <a:r>
              <a:rPr lang="en-US" sz="4000" dirty="0"/>
              <a:t> </a:t>
            </a:r>
            <a:r>
              <a:rPr lang="en-US" sz="4000" dirty="0" err="1"/>
              <a:t>yī</a:t>
            </a:r>
            <a:r>
              <a:rPr lang="en-US" sz="4000" dirty="0"/>
              <a:t> </a:t>
            </a:r>
            <a:r>
              <a:rPr lang="en-US" sz="4000" dirty="0" err="1"/>
              <a:t>shang</a:t>
            </a:r>
            <a:endParaRPr lang="en-US" altLang="zh-TW" sz="4000" dirty="0"/>
          </a:p>
          <a:p>
            <a:pPr marL="0" indent="0" algn="ctr">
              <a:buNone/>
            </a:pPr>
            <a:r>
              <a:rPr lang="en-US" sz="4800" i="1" dirty="0"/>
              <a:t>In the cold day or in the hot day  </a:t>
            </a:r>
          </a:p>
          <a:p>
            <a:pPr marL="0" indent="0" algn="ctr">
              <a:buNone/>
            </a:pPr>
            <a:r>
              <a:rPr lang="en-US" sz="4800" i="1" dirty="0"/>
              <a:t>  She is the one to clothe me right.</a:t>
            </a:r>
          </a:p>
        </p:txBody>
      </p:sp>
    </p:spTree>
    <p:extLst>
      <p:ext uri="{BB962C8B-B14F-4D97-AF65-F5344CB8AC3E}">
        <p14:creationId xmlns:p14="http://schemas.microsoft.com/office/powerpoint/2010/main" val="2185992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877078"/>
          </a:xfrm>
        </p:spPr>
        <p:txBody>
          <a:bodyPr>
            <a:normAutofit/>
          </a:bodyPr>
          <a:lstStyle/>
          <a:p>
            <a:pPr algn="ctr">
              <a:spcBef>
                <a:spcPts val="1000"/>
              </a:spcBef>
            </a:pPr>
            <a:r>
              <a:rPr lang="zh-TW" altLang="en-US" sz="5400" b="1" dirty="0" smtClean="0"/>
              <a:t>歲月 </a:t>
            </a:r>
            <a:r>
              <a:rPr lang="en-US" altLang="zh-TW" sz="5400" b="1" dirty="0" smtClean="0"/>
              <a:t>Time and Years</a:t>
            </a:r>
            <a:endParaRPr lang="en-US" sz="5400" b="1" dirty="0">
              <a:latin typeface="+mn-lt"/>
              <a:ea typeface="+mn-ea"/>
              <a:cs typeface="+mn-cs"/>
            </a:endParaRPr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0" y="1362975"/>
            <a:ext cx="9144000" cy="4624206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zh-TW" altLang="en-US" sz="5400" dirty="0"/>
              <a:t>孩子</a:t>
            </a:r>
            <a:r>
              <a:rPr lang="zh-TW" altLang="en-US" sz="5400" dirty="0" smtClean="0"/>
              <a:t>們 你</a:t>
            </a:r>
            <a:r>
              <a:rPr lang="zh-TW" altLang="en-US" sz="5400" dirty="0"/>
              <a:t>們可知</a:t>
            </a:r>
            <a:r>
              <a:rPr lang="zh-TW" altLang="en-US" sz="5400" dirty="0" smtClean="0"/>
              <a:t>道</a:t>
            </a:r>
            <a:endParaRPr lang="en-US" altLang="zh-TW" sz="5400" dirty="0" smtClean="0"/>
          </a:p>
          <a:p>
            <a:pPr marL="0" indent="0" algn="ctr">
              <a:buNone/>
            </a:pPr>
            <a:r>
              <a:rPr lang="en-US" sz="4000" dirty="0" err="1"/>
              <a:t>hái</a:t>
            </a:r>
            <a:r>
              <a:rPr lang="en-US" sz="4000" dirty="0"/>
              <a:t> </a:t>
            </a:r>
            <a:r>
              <a:rPr lang="en-US" sz="4000" dirty="0" err="1"/>
              <a:t>zi</a:t>
            </a:r>
            <a:r>
              <a:rPr lang="en-US" sz="4000" dirty="0"/>
              <a:t> </a:t>
            </a:r>
            <a:r>
              <a:rPr lang="en-US" sz="4000" dirty="0" smtClean="0"/>
              <a:t>men   </a:t>
            </a:r>
            <a:r>
              <a:rPr lang="en-US" sz="4000" dirty="0" err="1" smtClean="0"/>
              <a:t>nǐ</a:t>
            </a:r>
            <a:r>
              <a:rPr lang="en-US" sz="4000" dirty="0" smtClean="0"/>
              <a:t> </a:t>
            </a:r>
            <a:r>
              <a:rPr lang="en-US" sz="4000" dirty="0"/>
              <a:t>men </a:t>
            </a:r>
            <a:r>
              <a:rPr lang="en-US" sz="4000" dirty="0" err="1"/>
              <a:t>kě</a:t>
            </a:r>
            <a:r>
              <a:rPr lang="en-US" sz="4000" dirty="0"/>
              <a:t> </a:t>
            </a:r>
            <a:r>
              <a:rPr lang="en-US" sz="4000" dirty="0" err="1"/>
              <a:t>zhī</a:t>
            </a:r>
            <a:r>
              <a:rPr lang="en-US" sz="4000" dirty="0"/>
              <a:t> </a:t>
            </a:r>
            <a:r>
              <a:rPr lang="en-US" sz="4000" dirty="0" err="1"/>
              <a:t>dào</a:t>
            </a:r>
            <a:endParaRPr lang="en-US" altLang="zh-TW" sz="4000" dirty="0" smtClean="0"/>
          </a:p>
          <a:p>
            <a:pPr marL="0" indent="0" algn="ctr">
              <a:buNone/>
            </a:pPr>
            <a:r>
              <a:rPr lang="zh-TW" altLang="en-US" sz="5400" dirty="0" smtClean="0"/>
              <a:t>媽</a:t>
            </a:r>
            <a:r>
              <a:rPr lang="zh-TW" altLang="en-US" sz="5400" dirty="0"/>
              <a:t>媽產房的陣</a:t>
            </a:r>
            <a:r>
              <a:rPr lang="zh-TW" altLang="en-US" sz="5400" dirty="0" smtClean="0"/>
              <a:t>痛</a:t>
            </a:r>
            <a:endParaRPr lang="en-US" altLang="zh-TW" sz="5400" dirty="0" smtClean="0"/>
          </a:p>
          <a:p>
            <a:pPr marL="0" indent="0" algn="ctr">
              <a:buNone/>
            </a:pPr>
            <a:r>
              <a:rPr lang="en-US" sz="4000" dirty="0" err="1"/>
              <a:t>mā</a:t>
            </a:r>
            <a:r>
              <a:rPr lang="en-US" sz="4000" dirty="0"/>
              <a:t> ma </a:t>
            </a:r>
            <a:r>
              <a:rPr lang="en-US" sz="4000" dirty="0" err="1"/>
              <a:t>chǎn</a:t>
            </a:r>
            <a:r>
              <a:rPr lang="en-US" sz="4000" dirty="0"/>
              <a:t> </a:t>
            </a:r>
            <a:r>
              <a:rPr lang="en-US" sz="4000" dirty="0" err="1"/>
              <a:t>fáng</a:t>
            </a:r>
            <a:r>
              <a:rPr lang="en-US" sz="4000" dirty="0"/>
              <a:t> de </a:t>
            </a:r>
            <a:r>
              <a:rPr lang="en-US" sz="4000" dirty="0" err="1"/>
              <a:t>zhèn</a:t>
            </a:r>
            <a:r>
              <a:rPr lang="en-US" sz="4000" dirty="0"/>
              <a:t> </a:t>
            </a:r>
            <a:r>
              <a:rPr lang="en-US" sz="4000" dirty="0" err="1"/>
              <a:t>tòng</a:t>
            </a:r>
            <a:endParaRPr lang="en-US" altLang="zh-TW" sz="4000" dirty="0" smtClean="0"/>
          </a:p>
          <a:p>
            <a:pPr marL="0" indent="0" algn="ctr">
              <a:buNone/>
            </a:pPr>
            <a:r>
              <a:rPr lang="en-US" sz="4800" i="1" dirty="0"/>
              <a:t>Oh children, do you ever know  </a:t>
            </a:r>
          </a:p>
          <a:p>
            <a:pPr marL="0" indent="0" algn="ctr">
              <a:buNone/>
            </a:pPr>
            <a:r>
              <a:rPr lang="en-US" sz="4800" i="1" dirty="0"/>
              <a:t>  The birth pain when she was laboring?</a:t>
            </a:r>
          </a:p>
        </p:txBody>
      </p:sp>
    </p:spTree>
    <p:extLst>
      <p:ext uri="{BB962C8B-B14F-4D97-AF65-F5344CB8AC3E}">
        <p14:creationId xmlns:p14="http://schemas.microsoft.com/office/powerpoint/2010/main" val="821294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>
              <a:spcBef>
                <a:spcPts val="1000"/>
              </a:spcBef>
            </a:pPr>
            <a:r>
              <a:rPr lang="zh-TW" altLang="en-US" sz="5400" b="1" dirty="0" smtClean="0"/>
              <a:t>歲月 </a:t>
            </a:r>
            <a:r>
              <a:rPr lang="en-US" altLang="zh-TW" sz="5400" b="1" dirty="0" smtClean="0"/>
              <a:t>Time and Years</a:t>
            </a:r>
            <a:endParaRPr lang="en-US" sz="5400" b="1" dirty="0">
              <a:latin typeface="+mn-lt"/>
              <a:ea typeface="+mn-ea"/>
              <a:cs typeface="+mn-cs"/>
            </a:endParaRPr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628650" y="1690690"/>
            <a:ext cx="7886700" cy="4296490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zh-TW" altLang="en-US" sz="5400" dirty="0"/>
              <a:t>你們是否還記</a:t>
            </a:r>
            <a:r>
              <a:rPr lang="zh-TW" altLang="en-US" sz="5400" dirty="0" smtClean="0"/>
              <a:t>得</a:t>
            </a:r>
            <a:endParaRPr lang="en-US" altLang="zh-TW" sz="5400" dirty="0" smtClean="0"/>
          </a:p>
          <a:p>
            <a:pPr marL="0" indent="0" algn="ctr">
              <a:buNone/>
            </a:pPr>
            <a:r>
              <a:rPr lang="en-US" sz="4000" dirty="0" err="1"/>
              <a:t>nǐ</a:t>
            </a:r>
            <a:r>
              <a:rPr lang="en-US" sz="4000" dirty="0"/>
              <a:t> men </a:t>
            </a:r>
            <a:r>
              <a:rPr lang="en-US" sz="4000" dirty="0" err="1"/>
              <a:t>shì</a:t>
            </a:r>
            <a:r>
              <a:rPr lang="en-US" sz="4000" dirty="0"/>
              <a:t> </a:t>
            </a:r>
            <a:r>
              <a:rPr lang="en-US" sz="4000" dirty="0" err="1"/>
              <a:t>fǒu</a:t>
            </a:r>
            <a:r>
              <a:rPr lang="en-US" sz="4000" dirty="0"/>
              <a:t> </a:t>
            </a:r>
            <a:r>
              <a:rPr lang="en-US" sz="4000" dirty="0" err="1"/>
              <a:t>hái</a:t>
            </a:r>
            <a:r>
              <a:rPr lang="en-US" sz="4000" dirty="0"/>
              <a:t> </a:t>
            </a:r>
            <a:r>
              <a:rPr lang="en-US" sz="4000" dirty="0" err="1"/>
              <a:t>jì</a:t>
            </a:r>
            <a:r>
              <a:rPr lang="en-US" sz="4000" dirty="0"/>
              <a:t> </a:t>
            </a:r>
            <a:r>
              <a:rPr lang="en-US" sz="4000" dirty="0" err="1"/>
              <a:t>dé</a:t>
            </a:r>
            <a:endParaRPr lang="en-US" altLang="zh-TW" sz="4000" dirty="0" smtClean="0"/>
          </a:p>
          <a:p>
            <a:pPr marL="0" indent="0" algn="ctr">
              <a:buNone/>
            </a:pPr>
            <a:r>
              <a:rPr lang="zh-TW" altLang="en-US" sz="5400" dirty="0" smtClean="0"/>
              <a:t>母</a:t>
            </a:r>
            <a:r>
              <a:rPr lang="zh-TW" altLang="en-US" sz="5400" dirty="0"/>
              <a:t>親青春的臉</a:t>
            </a:r>
            <a:r>
              <a:rPr lang="zh-TW" altLang="en-US" sz="5400" dirty="0" smtClean="0"/>
              <a:t>龐</a:t>
            </a:r>
            <a:endParaRPr lang="en-US" altLang="zh-TW" sz="5400" dirty="0" smtClean="0"/>
          </a:p>
          <a:p>
            <a:pPr marL="0" indent="0" algn="ctr">
              <a:buNone/>
            </a:pPr>
            <a:r>
              <a:rPr lang="en-US" sz="4000" dirty="0" err="1"/>
              <a:t>mǔ</a:t>
            </a:r>
            <a:r>
              <a:rPr lang="en-US" sz="4000" dirty="0"/>
              <a:t> </a:t>
            </a:r>
            <a:r>
              <a:rPr lang="en-US" sz="4000" dirty="0" err="1"/>
              <a:t>qīn</a:t>
            </a:r>
            <a:r>
              <a:rPr lang="en-US" sz="4000" dirty="0"/>
              <a:t> </a:t>
            </a:r>
            <a:r>
              <a:rPr lang="en-US" sz="4000" dirty="0" err="1"/>
              <a:t>qīng</a:t>
            </a:r>
            <a:r>
              <a:rPr lang="en-US" sz="4000" dirty="0"/>
              <a:t> </a:t>
            </a:r>
            <a:r>
              <a:rPr lang="en-US" sz="4000" dirty="0" err="1"/>
              <a:t>chūn</a:t>
            </a:r>
            <a:r>
              <a:rPr lang="en-US" sz="4000" dirty="0"/>
              <a:t> de </a:t>
            </a:r>
            <a:r>
              <a:rPr lang="en-US" sz="4000" dirty="0" err="1"/>
              <a:t>liǎn</a:t>
            </a:r>
            <a:r>
              <a:rPr lang="en-US" sz="4000" dirty="0"/>
              <a:t> </a:t>
            </a:r>
            <a:r>
              <a:rPr lang="en-US" sz="4000" dirty="0" err="1"/>
              <a:t>páng</a:t>
            </a:r>
            <a:endParaRPr lang="en-US" altLang="zh-TW" sz="4000" dirty="0" smtClean="0"/>
          </a:p>
          <a:p>
            <a:pPr marL="0" indent="0" algn="ctr">
              <a:buNone/>
            </a:pPr>
            <a:r>
              <a:rPr lang="en-US" sz="4800" i="1" dirty="0"/>
              <a:t>Or do you still remember  </a:t>
            </a:r>
          </a:p>
          <a:p>
            <a:pPr marL="0" indent="0" algn="ctr">
              <a:buNone/>
            </a:pPr>
            <a:r>
              <a:rPr lang="en-US" sz="4800" i="1" dirty="0"/>
              <a:t>  Mother's youthful face?</a:t>
            </a:r>
          </a:p>
        </p:txBody>
      </p:sp>
    </p:spTree>
    <p:extLst>
      <p:ext uri="{BB962C8B-B14F-4D97-AF65-F5344CB8AC3E}">
        <p14:creationId xmlns:p14="http://schemas.microsoft.com/office/powerpoint/2010/main" val="3627576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894330"/>
          </a:xfrm>
        </p:spPr>
        <p:txBody>
          <a:bodyPr>
            <a:normAutofit/>
          </a:bodyPr>
          <a:lstStyle/>
          <a:p>
            <a:pPr algn="ctr">
              <a:spcBef>
                <a:spcPts val="1000"/>
              </a:spcBef>
            </a:pPr>
            <a:r>
              <a:rPr lang="zh-TW" altLang="en-US" sz="5400" b="1" dirty="0" smtClean="0"/>
              <a:t>歲月 </a:t>
            </a:r>
            <a:r>
              <a:rPr lang="en-US" altLang="zh-TW" sz="5400" b="1" dirty="0" smtClean="0"/>
              <a:t>Time and Years</a:t>
            </a:r>
            <a:endParaRPr lang="en-US" sz="5400" b="1" dirty="0">
              <a:latin typeface="+mn-lt"/>
              <a:ea typeface="+mn-ea"/>
              <a:cs typeface="+mn-cs"/>
            </a:endParaRPr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0" y="1483743"/>
            <a:ext cx="9144000" cy="4693220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zh-TW" altLang="en-US" sz="5400" dirty="0"/>
              <a:t>她的溫柔融化了倔強的</a:t>
            </a:r>
            <a:r>
              <a:rPr lang="zh-TW" altLang="en-US" sz="5400" dirty="0" smtClean="0"/>
              <a:t>我</a:t>
            </a:r>
            <a:endParaRPr lang="en-US" altLang="zh-TW" sz="5400" dirty="0" smtClean="0"/>
          </a:p>
          <a:p>
            <a:pPr marL="0" indent="0" algn="ctr">
              <a:buNone/>
            </a:pPr>
            <a:r>
              <a:rPr lang="en-US" sz="4000" dirty="0" err="1"/>
              <a:t>tā</a:t>
            </a:r>
            <a:r>
              <a:rPr lang="en-US" sz="4000" dirty="0"/>
              <a:t> de </a:t>
            </a:r>
            <a:r>
              <a:rPr lang="en-US" sz="4000" dirty="0" err="1"/>
              <a:t>wēn</a:t>
            </a:r>
            <a:r>
              <a:rPr lang="en-US" sz="4000" dirty="0"/>
              <a:t> </a:t>
            </a:r>
            <a:r>
              <a:rPr lang="en-US" sz="4000" dirty="0" err="1"/>
              <a:t>róu</a:t>
            </a:r>
            <a:r>
              <a:rPr lang="en-US" sz="4000" dirty="0"/>
              <a:t> </a:t>
            </a:r>
            <a:r>
              <a:rPr lang="en-US" sz="4000" dirty="0" err="1"/>
              <a:t>róng</a:t>
            </a:r>
            <a:r>
              <a:rPr lang="en-US" sz="4000" dirty="0"/>
              <a:t> </a:t>
            </a:r>
            <a:r>
              <a:rPr lang="en-US" sz="4000" dirty="0" err="1"/>
              <a:t>huà</a:t>
            </a:r>
            <a:r>
              <a:rPr lang="en-US" sz="4000" dirty="0"/>
              <a:t> le </a:t>
            </a:r>
            <a:r>
              <a:rPr lang="en-US" sz="4000" dirty="0" err="1"/>
              <a:t>jué</a:t>
            </a:r>
            <a:r>
              <a:rPr lang="en-US" sz="4000" dirty="0"/>
              <a:t> </a:t>
            </a:r>
            <a:r>
              <a:rPr lang="en-US" sz="4000" dirty="0" err="1"/>
              <a:t>jiàng</a:t>
            </a:r>
            <a:r>
              <a:rPr lang="en-US" sz="4000" dirty="0"/>
              <a:t> de </a:t>
            </a:r>
            <a:r>
              <a:rPr lang="en-US" sz="4000" dirty="0" err="1"/>
              <a:t>wǒ</a:t>
            </a:r>
            <a:endParaRPr lang="zh-TW" altLang="en-US" sz="4000" dirty="0"/>
          </a:p>
          <a:p>
            <a:pPr marL="0" indent="0" algn="ctr">
              <a:buNone/>
            </a:pPr>
            <a:r>
              <a:rPr lang="zh-TW" altLang="en-US" sz="5400" dirty="0"/>
              <a:t>她的剛毅成就了正直的</a:t>
            </a:r>
            <a:r>
              <a:rPr lang="zh-TW" altLang="en-US" sz="5400" dirty="0" smtClean="0"/>
              <a:t>我</a:t>
            </a:r>
            <a:endParaRPr lang="en-US" altLang="zh-TW" sz="5400" dirty="0" smtClean="0"/>
          </a:p>
          <a:p>
            <a:pPr marL="0" indent="0" algn="ctr">
              <a:buNone/>
            </a:pPr>
            <a:r>
              <a:rPr lang="en-US" sz="4000" dirty="0" err="1"/>
              <a:t>tā</a:t>
            </a:r>
            <a:r>
              <a:rPr lang="en-US" sz="4000" dirty="0"/>
              <a:t> de </a:t>
            </a:r>
            <a:r>
              <a:rPr lang="en-US" sz="4000" dirty="0" err="1"/>
              <a:t>gāng</a:t>
            </a:r>
            <a:r>
              <a:rPr lang="en-US" sz="4000" dirty="0"/>
              <a:t> </a:t>
            </a:r>
            <a:r>
              <a:rPr lang="en-US" sz="4000" dirty="0" err="1"/>
              <a:t>yì</a:t>
            </a:r>
            <a:r>
              <a:rPr lang="en-US" sz="4000" dirty="0"/>
              <a:t> </a:t>
            </a:r>
            <a:r>
              <a:rPr lang="en-US" sz="4000" dirty="0" err="1"/>
              <a:t>chéng</a:t>
            </a:r>
            <a:r>
              <a:rPr lang="en-US" sz="4000" dirty="0"/>
              <a:t> </a:t>
            </a:r>
            <a:r>
              <a:rPr lang="en-US" sz="4000" dirty="0" err="1"/>
              <a:t>jiù</a:t>
            </a:r>
            <a:r>
              <a:rPr lang="en-US" sz="4000" dirty="0"/>
              <a:t> le </a:t>
            </a:r>
            <a:r>
              <a:rPr lang="en-US" sz="4000" dirty="0" err="1"/>
              <a:t>zhèng</a:t>
            </a:r>
            <a:r>
              <a:rPr lang="en-US" sz="4000" dirty="0"/>
              <a:t> </a:t>
            </a:r>
            <a:r>
              <a:rPr lang="en-US" sz="4000" dirty="0" err="1"/>
              <a:t>zhí</a:t>
            </a:r>
            <a:r>
              <a:rPr lang="en-US" sz="4000" dirty="0"/>
              <a:t> de </a:t>
            </a:r>
            <a:r>
              <a:rPr lang="en-US" sz="4000" dirty="0" err="1"/>
              <a:t>wǒ</a:t>
            </a:r>
            <a:endParaRPr lang="zh-TW" altLang="en-US" sz="4000" dirty="0"/>
          </a:p>
          <a:p>
            <a:pPr marL="0" indent="0" algn="ctr">
              <a:buNone/>
            </a:pPr>
            <a:r>
              <a:rPr lang="en-US" sz="4400" i="1" dirty="0"/>
              <a:t>Her gentleness melted my </a:t>
            </a:r>
            <a:r>
              <a:rPr lang="en-US" sz="4400" i="1" dirty="0" smtClean="0"/>
              <a:t>stubbornness; her </a:t>
            </a:r>
            <a:r>
              <a:rPr lang="en-US" sz="4400" i="1" dirty="0"/>
              <a:t>steadfastness shaped me to be right.</a:t>
            </a:r>
          </a:p>
        </p:txBody>
      </p:sp>
    </p:spTree>
    <p:extLst>
      <p:ext uri="{BB962C8B-B14F-4D97-AF65-F5344CB8AC3E}">
        <p14:creationId xmlns:p14="http://schemas.microsoft.com/office/powerpoint/2010/main" val="1547893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>
              <a:spcBef>
                <a:spcPts val="1000"/>
              </a:spcBef>
            </a:pPr>
            <a:r>
              <a:rPr lang="zh-TW" altLang="en-US" sz="5400" b="1" dirty="0" smtClean="0"/>
              <a:t>歲月 </a:t>
            </a:r>
            <a:r>
              <a:rPr lang="en-US" altLang="zh-TW" sz="5400" b="1" dirty="0" smtClean="0"/>
              <a:t>Time and Years</a:t>
            </a:r>
            <a:endParaRPr lang="en-US" sz="5400" b="1" dirty="0">
              <a:latin typeface="+mn-lt"/>
              <a:ea typeface="+mn-ea"/>
              <a:cs typeface="+mn-cs"/>
            </a:endParaRPr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628650" y="1690689"/>
            <a:ext cx="7886700" cy="4296491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zh-TW" altLang="en-US" sz="5400" dirty="0"/>
              <a:t>她的教導使我認</a:t>
            </a:r>
            <a:r>
              <a:rPr lang="zh-TW" altLang="en-US" sz="5400" dirty="0" smtClean="0"/>
              <a:t>識</a:t>
            </a:r>
            <a:endParaRPr lang="en-US" altLang="zh-TW" sz="5400" dirty="0" smtClean="0"/>
          </a:p>
          <a:p>
            <a:pPr marL="0" indent="0" algn="ctr">
              <a:buNone/>
            </a:pPr>
            <a:r>
              <a:rPr lang="en-US" sz="4000" dirty="0" err="1"/>
              <a:t>tā</a:t>
            </a:r>
            <a:r>
              <a:rPr lang="en-US" sz="4000" dirty="0"/>
              <a:t> de </a:t>
            </a:r>
            <a:r>
              <a:rPr lang="en-US" sz="4000" dirty="0" err="1"/>
              <a:t>jiào</a:t>
            </a:r>
            <a:r>
              <a:rPr lang="en-US" sz="4000" dirty="0"/>
              <a:t> </a:t>
            </a:r>
            <a:r>
              <a:rPr lang="en-US" sz="4000" dirty="0" err="1"/>
              <a:t>dǎo</a:t>
            </a:r>
            <a:r>
              <a:rPr lang="en-US" sz="4000" dirty="0"/>
              <a:t> </a:t>
            </a:r>
            <a:r>
              <a:rPr lang="en-US" sz="4000" dirty="0" err="1"/>
              <a:t>shǐ</a:t>
            </a:r>
            <a:r>
              <a:rPr lang="en-US" sz="4000" dirty="0"/>
              <a:t> </a:t>
            </a:r>
            <a:r>
              <a:rPr lang="en-US" sz="4000" dirty="0" err="1"/>
              <a:t>wǒ</a:t>
            </a:r>
            <a:r>
              <a:rPr lang="en-US" sz="4000" dirty="0"/>
              <a:t> </a:t>
            </a:r>
            <a:r>
              <a:rPr lang="en-US" sz="4000" dirty="0" err="1"/>
              <a:t>rèn</a:t>
            </a:r>
            <a:r>
              <a:rPr lang="en-US" sz="4000" dirty="0"/>
              <a:t> </a:t>
            </a:r>
            <a:r>
              <a:rPr lang="en-US" sz="4000" dirty="0" err="1"/>
              <a:t>shì</a:t>
            </a:r>
            <a:endParaRPr lang="en-US" altLang="zh-TW" sz="5400" dirty="0" smtClean="0"/>
          </a:p>
          <a:p>
            <a:pPr marL="0" indent="0" algn="ctr">
              <a:buNone/>
            </a:pPr>
            <a:r>
              <a:rPr lang="zh-TW" altLang="en-US" sz="5400" dirty="0" smtClean="0"/>
              <a:t>這</a:t>
            </a:r>
            <a:r>
              <a:rPr lang="zh-TW" altLang="en-US" sz="5400" dirty="0"/>
              <a:t>個美麗的世</a:t>
            </a:r>
            <a:r>
              <a:rPr lang="zh-TW" altLang="en-US" sz="5400" dirty="0" smtClean="0"/>
              <a:t>界</a:t>
            </a:r>
            <a:endParaRPr lang="en-US" altLang="zh-TW" sz="5400" dirty="0" smtClean="0"/>
          </a:p>
          <a:p>
            <a:pPr marL="0" indent="0" algn="ctr">
              <a:buNone/>
            </a:pPr>
            <a:r>
              <a:rPr lang="en-US" sz="4000" dirty="0" err="1"/>
              <a:t>zhè</a:t>
            </a:r>
            <a:r>
              <a:rPr lang="en-US" sz="4000" dirty="0"/>
              <a:t> </a:t>
            </a:r>
            <a:r>
              <a:rPr lang="en-US" sz="4000" dirty="0" err="1"/>
              <a:t>ge</a:t>
            </a:r>
            <a:r>
              <a:rPr lang="en-US" sz="4000" dirty="0"/>
              <a:t> </a:t>
            </a:r>
            <a:r>
              <a:rPr lang="en-US" sz="4000" dirty="0" err="1"/>
              <a:t>měi</a:t>
            </a:r>
            <a:r>
              <a:rPr lang="en-US" sz="4000" dirty="0"/>
              <a:t> </a:t>
            </a:r>
            <a:r>
              <a:rPr lang="en-US" sz="4000" dirty="0" err="1"/>
              <a:t>lì</a:t>
            </a:r>
            <a:r>
              <a:rPr lang="en-US" sz="4000" dirty="0"/>
              <a:t> de </a:t>
            </a:r>
            <a:r>
              <a:rPr lang="en-US" sz="4000" dirty="0" err="1"/>
              <a:t>shì</a:t>
            </a:r>
            <a:r>
              <a:rPr lang="en-US" sz="4000" dirty="0"/>
              <a:t> </a:t>
            </a:r>
            <a:r>
              <a:rPr lang="en-US" sz="4000" dirty="0" err="1"/>
              <a:t>jiè</a:t>
            </a:r>
            <a:endParaRPr lang="en-US" altLang="zh-TW" sz="4000" dirty="0" smtClean="0"/>
          </a:p>
          <a:p>
            <a:pPr marL="0" indent="0" algn="ctr">
              <a:buNone/>
            </a:pPr>
            <a:r>
              <a:rPr lang="en-US" sz="4800" i="1" dirty="0"/>
              <a:t>Her teaching led me to know the beauty of the world</a:t>
            </a:r>
          </a:p>
        </p:txBody>
      </p:sp>
    </p:spTree>
    <p:extLst>
      <p:ext uri="{BB962C8B-B14F-4D97-AF65-F5344CB8AC3E}">
        <p14:creationId xmlns:p14="http://schemas.microsoft.com/office/powerpoint/2010/main" val="2760497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91</TotalTime>
  <Words>650</Words>
  <Application>Microsoft Office PowerPoint</Application>
  <PresentationFormat>On-screen Show (4:3)</PresentationFormat>
  <Paragraphs>95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新細明體</vt:lpstr>
      <vt:lpstr>Arial</vt:lpstr>
      <vt:lpstr>Calibri</vt:lpstr>
      <vt:lpstr>Calibri Light</vt:lpstr>
      <vt:lpstr>Office Theme</vt:lpstr>
      <vt:lpstr>歲月</vt:lpstr>
      <vt:lpstr>歲月 Time and Years</vt:lpstr>
      <vt:lpstr>歲月 Time and Years</vt:lpstr>
      <vt:lpstr>歲月 Time and Years</vt:lpstr>
      <vt:lpstr>歲月 Time and Years</vt:lpstr>
      <vt:lpstr>歲月 Time and Years</vt:lpstr>
      <vt:lpstr>歲月 Time and Years</vt:lpstr>
      <vt:lpstr>歲月 Time and Years</vt:lpstr>
      <vt:lpstr>歲月 Time and Years</vt:lpstr>
      <vt:lpstr>歲月 Time and Years</vt:lpstr>
      <vt:lpstr>歲月 Time and Years</vt:lpstr>
      <vt:lpstr>歲月 Time and Years</vt:lpstr>
      <vt:lpstr>歲月 Time and Years</vt:lpstr>
      <vt:lpstr>歲月 Time and Years</vt:lpstr>
      <vt:lpstr>歲月 Time and Years</vt:lpstr>
      <vt:lpstr>歲月 Time and Years</vt:lpstr>
    </vt:vector>
  </TitlesOfParts>
  <Company>NYC Environmental Protection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全然為祢 Only for You</dc:title>
  <dc:creator>Chen, Yuanching</dc:creator>
  <cp:lastModifiedBy>Administrator</cp:lastModifiedBy>
  <cp:revision>14</cp:revision>
  <dcterms:created xsi:type="dcterms:W3CDTF">2016-05-06T01:48:33Z</dcterms:created>
  <dcterms:modified xsi:type="dcterms:W3CDTF">2016-05-07T13:26:42Z</dcterms:modified>
</cp:coreProperties>
</file>