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6"/>
  </p:notesMasterIdLst>
  <p:sldIdLst>
    <p:sldId id="280" r:id="rId4"/>
    <p:sldId id="260" r:id="rId5"/>
    <p:sldId id="281" r:id="rId6"/>
    <p:sldId id="282" r:id="rId7"/>
    <p:sldId id="283" r:id="rId8"/>
    <p:sldId id="284" r:id="rId9"/>
    <p:sldId id="285" r:id="rId10"/>
    <p:sldId id="286" r:id="rId11"/>
    <p:sldId id="287" r:id="rId12"/>
    <p:sldId id="288" r:id="rId13"/>
    <p:sldId id="290" r:id="rId14"/>
    <p:sldId id="28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4/8/2016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4/8/2016 8:26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1300079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4/8/2016 8:38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36083451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4/8/2016 8:38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7277622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4/8/2016 8:39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3900398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4/8/2016 8:26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126912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4/8/2016 8:27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208681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4/8/2016 8:28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909506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4/8/2016 8:29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877121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4/8/2016 8:30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373222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4/8/2016 8:31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1645709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4/8/2016 8:32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23382415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4/8/2016 8:37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1927342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681913" cy="2057400"/>
          </a:xfrm>
        </p:spPr>
        <p:txBody>
          <a:bodyPr/>
          <a:lstStyle/>
          <a:p>
            <a:pPr algn="ctr">
              <a:lnSpc>
                <a:spcPct val="100000"/>
              </a:lnSpc>
            </a:pPr>
            <a:r>
              <a:rPr lang="zh-TW" altLang="en-US" dirty="0" smtClean="0">
                <a:effectLst/>
                <a:latin typeface="楷体" panose="02010609060101010101" pitchFamily="49" charset="-122"/>
                <a:ea typeface="楷体" panose="02010609060101010101" pitchFamily="49" charset="-122"/>
              </a:rPr>
              <a:t>啟應</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CN" altLang="en-US" dirty="0" smtClean="0">
                <a:effectLst/>
                <a:latin typeface="楷体" panose="02010609060101010101" pitchFamily="49" charset="-122"/>
                <a:ea typeface="楷体" panose="02010609060101010101" pitchFamily="49" charset="-122"/>
              </a:rPr>
              <a:t>詩篇 </a:t>
            </a:r>
            <a:r>
              <a:rPr lang="en-US" altLang="zh-CN" dirty="0" smtClean="0">
                <a:effectLst/>
                <a:latin typeface="楷体" panose="02010609060101010101" pitchFamily="49" charset="-122"/>
                <a:ea typeface="楷体" panose="02010609060101010101" pitchFamily="49" charset="-122"/>
              </a:rPr>
              <a:t>40</a:t>
            </a:r>
            <a:endParaRPr lang="zh-TW" altLang="en-US" dirty="0">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7707098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4238083"/>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祢有開我的耳孔通聽，</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a:solidFill>
                  <a:srgbClr val="FFFF00"/>
                </a:solidFill>
                <a:latin typeface="楷体" panose="02010609060101010101" pitchFamily="49" charset="-122"/>
                <a:ea typeface="楷体" panose="02010609060101010101" pitchFamily="49" charset="-122"/>
              </a:rPr>
              <a:t>所</a:t>
            </a:r>
            <a:r>
              <a:rPr lang="zh-TW" altLang="en-US" sz="5400" dirty="0" smtClean="0">
                <a:solidFill>
                  <a:srgbClr val="FFFF00"/>
                </a:solidFill>
                <a:latin typeface="楷体" panose="02010609060101010101" pitchFamily="49" charset="-122"/>
                <a:ea typeface="楷体" panose="02010609060101010101" pitchFamily="49" charset="-122"/>
              </a:rPr>
              <a:t>以我應</a:t>
            </a:r>
            <a:r>
              <a:rPr lang="zh-TW" altLang="en-US" sz="5400" dirty="0">
                <a:solidFill>
                  <a:srgbClr val="FFFF00"/>
                </a:solidFill>
                <a:latin typeface="楷体" panose="02010609060101010101" pitchFamily="49" charset="-122"/>
                <a:ea typeface="楷体" panose="02010609060101010101" pitchFamily="49" charset="-122"/>
              </a:rPr>
              <a:t>講</a:t>
            </a:r>
            <a:r>
              <a:rPr lang="zh-TW" altLang="en-US" sz="5400" dirty="0" smtClean="0">
                <a:solidFill>
                  <a:srgbClr val="FFFF00"/>
                </a:solidFill>
                <a:latin typeface="楷体" panose="02010609060101010101" pitchFamily="49" charset="-122"/>
                <a:ea typeface="楷体" panose="02010609060101010101" pitchFamily="49" charset="-122"/>
              </a:rPr>
              <a:t>：我佇遮 </a:t>
            </a:r>
            <a:r>
              <a:rPr lang="en-US" altLang="zh-TW" sz="5400" dirty="0">
                <a:solidFill>
                  <a:srgbClr val="FFFF00"/>
                </a:solidFill>
                <a:latin typeface="楷体" panose="02010609060101010101" pitchFamily="49" charset="-122"/>
                <a:ea typeface="楷体" panose="02010609060101010101" pitchFamily="49" charset="-122"/>
              </a:rPr>
              <a:t>!</a:t>
            </a:r>
            <a:endParaRPr lang="en-US" altLang="zh-TW"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5925877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52807"/>
            <a:ext cx="8382000" cy="2409890"/>
          </a:xfrm>
        </p:spPr>
        <p:txBody>
          <a:bodyPr/>
          <a:lstStyle/>
          <a:p>
            <a:pPr marL="0" indent="0" algn="ctr">
              <a:buNone/>
            </a:pPr>
            <a:r>
              <a:rPr lang="zh-TW" altLang="en-US" sz="5400" u="sng" dirty="0" smtClean="0">
                <a:solidFill>
                  <a:schemeClr val="accent5">
                    <a:lumMod val="20000"/>
                    <a:lumOff val="80000"/>
                  </a:schemeClr>
                </a:solidFill>
                <a:latin typeface="楷体" panose="02010609060101010101" pitchFamily="49" charset="-122"/>
                <a:ea typeface="楷体" panose="02010609060101010101" pitchFamily="49" charset="-122"/>
              </a:rPr>
              <a:t>司會，會</a:t>
            </a:r>
            <a:r>
              <a:rPr lang="zh-TW" altLang="en-US" sz="5400" u="sng" dirty="0">
                <a:solidFill>
                  <a:schemeClr val="accent5">
                    <a:lumMod val="20000"/>
                    <a:lumOff val="80000"/>
                  </a:schemeClr>
                </a:solidFill>
                <a:latin typeface="楷体" panose="02010609060101010101" pitchFamily="49" charset="-122"/>
                <a:ea typeface="楷体" panose="02010609060101010101" pitchFamily="49" charset="-122"/>
              </a:rPr>
              <a:t>眾</a:t>
            </a:r>
            <a:endParaRPr lang="en-US" altLang="zh-TW" sz="5400" dirty="0" smtClean="0">
              <a:solidFill>
                <a:schemeClr val="accent5">
                  <a:lumMod val="20000"/>
                  <a:lumOff val="80000"/>
                </a:schemeClr>
              </a:solidFill>
              <a:latin typeface="楷体" panose="02010609060101010101" pitchFamily="49" charset="-122"/>
              <a:ea typeface="楷体" panose="02010609060101010101" pitchFamily="49" charset="-122"/>
            </a:endParaRPr>
          </a:p>
          <a:p>
            <a:pPr marL="0" indent="0" algn="ctr">
              <a:buNone/>
            </a:pPr>
            <a:r>
              <a:rPr lang="en-US" altLang="zh-TW" sz="5400" dirty="0" smtClean="0">
                <a:solidFill>
                  <a:schemeClr val="accent5">
                    <a:lumMod val="20000"/>
                    <a:lumOff val="80000"/>
                  </a:schemeClr>
                </a:solidFill>
                <a:latin typeface="楷体" panose="02010609060101010101" pitchFamily="49" charset="-122"/>
                <a:ea typeface="楷体" panose="02010609060101010101" pitchFamily="49" charset="-122"/>
              </a:rPr>
              <a:t>【</a:t>
            </a:r>
            <a:r>
              <a:rPr lang="zh-TW" altLang="en-US" sz="5400" dirty="0" smtClean="0">
                <a:solidFill>
                  <a:schemeClr val="accent5">
                    <a:lumMod val="20000"/>
                    <a:lumOff val="80000"/>
                  </a:schemeClr>
                </a:solidFill>
                <a:latin typeface="楷体" panose="02010609060101010101" pitchFamily="49" charset="-122"/>
                <a:ea typeface="楷体" panose="02010609060101010101" pitchFamily="49" charset="-122"/>
              </a:rPr>
              <a:t>齊聲</a:t>
            </a:r>
            <a:r>
              <a:rPr lang="en-US" altLang="zh-TW" sz="5400" dirty="0" smtClean="0">
                <a:solidFill>
                  <a:schemeClr val="accent5">
                    <a:lumMod val="20000"/>
                    <a:lumOff val="80000"/>
                  </a:schemeClr>
                </a:solidFill>
                <a:latin typeface="楷体" panose="02010609060101010101" pitchFamily="49" charset="-122"/>
                <a:ea typeface="楷体" panose="02010609060101010101" pitchFamily="49" charset="-122"/>
              </a:rPr>
              <a:t>】</a:t>
            </a:r>
            <a:r>
              <a:rPr lang="zh-TW" altLang="en-US" sz="5400" dirty="0" smtClean="0">
                <a:solidFill>
                  <a:schemeClr val="accent5">
                    <a:lumMod val="20000"/>
                    <a:lumOff val="80000"/>
                  </a:schemeClr>
                </a:solidFill>
                <a:latin typeface="楷体" panose="02010609060101010101" pitchFamily="49" charset="-122"/>
                <a:ea typeface="楷体" panose="02010609060101010101" pitchFamily="49" charset="-122"/>
              </a:rPr>
              <a:t>祢對我的指示攏記佇律法。</a:t>
            </a:r>
            <a:endParaRPr lang="zh-TW" altLang="en-US" sz="5400" dirty="0">
              <a:solidFill>
                <a:schemeClr val="accent5">
                  <a:lumMod val="20000"/>
                  <a:lumOff val="80000"/>
                </a:schemeClr>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1591287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366320"/>
            <a:ext cx="8382000" cy="4958280"/>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我的上帝啊，祢</a:t>
            </a:r>
            <a:r>
              <a:rPr lang="zh-TW" altLang="en-US" sz="5400" dirty="0">
                <a:latin typeface="楷体" panose="02010609060101010101" pitchFamily="49" charset="-122"/>
                <a:ea typeface="楷体" panose="02010609060101010101" pitchFamily="49" charset="-122"/>
              </a:rPr>
              <a:t>的旨</a:t>
            </a:r>
            <a:r>
              <a:rPr lang="zh-TW" altLang="en-US" sz="5400" dirty="0" smtClean="0">
                <a:latin typeface="楷体" panose="02010609060101010101" pitchFamily="49" charset="-122"/>
                <a:ea typeface="楷体" panose="02010609060101010101" pitchFamily="49" charset="-122"/>
              </a:rPr>
              <a:t>意我歡喜聽趁；</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祢的律法佇我心</a:t>
            </a:r>
            <a:r>
              <a:rPr lang="zh-TW" altLang="en-US" sz="5400" dirty="0">
                <a:solidFill>
                  <a:srgbClr val="FFFF00"/>
                </a:solidFill>
                <a:latin typeface="楷体" panose="02010609060101010101" pitchFamily="49" charset="-122"/>
                <a:ea typeface="楷体" panose="02010609060101010101" pitchFamily="49" charset="-122"/>
              </a:rPr>
              <a:t>內。</a:t>
            </a:r>
            <a:r>
              <a:rPr lang="zh-TW" altLang="en-US" sz="4000" dirty="0" smtClean="0">
                <a:solidFill>
                  <a:srgbClr val="FFFF00"/>
                </a:solidFill>
                <a:latin typeface="楷体" panose="02010609060101010101" pitchFamily="49" charset="-122"/>
                <a:ea typeface="楷体" panose="02010609060101010101" pitchFamily="49" charset="-122"/>
                <a:sym typeface="Wingdings" panose="05000000000000000000" pitchFamily="2" charset="2"/>
              </a:rPr>
              <a:t></a:t>
            </a:r>
            <a:endParaRPr lang="zh-TW" altLang="en-US"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7592665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53117"/>
            <a:ext cx="8382000" cy="4238083"/>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我耐心聽候上主</a:t>
            </a:r>
            <a:r>
              <a:rPr lang="zh-TW" altLang="en-US" sz="5400" dirty="0">
                <a:latin typeface="楷体" panose="02010609060101010101" pitchFamily="49" charset="-122"/>
                <a:ea typeface="楷体" panose="02010609060101010101" pitchFamily="49" charset="-122"/>
              </a:rPr>
              <a:t>；</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祂有俯耳孔聽我的 </a:t>
            </a:r>
            <a:r>
              <a:rPr lang="zh-TW" altLang="en-US" sz="5400" dirty="0">
                <a:solidFill>
                  <a:srgbClr val="FFFF00"/>
                </a:solidFill>
                <a:latin typeface="楷体" panose="02010609060101010101" pitchFamily="49" charset="-122"/>
                <a:ea typeface="楷体" panose="02010609060101010101" pitchFamily="49" charset="-122"/>
              </a:rPr>
              <a:t>哀求</a:t>
            </a:r>
            <a:r>
              <a:rPr lang="zh-TW" altLang="en-US" sz="5400" dirty="0" smtClean="0">
                <a:solidFill>
                  <a:srgbClr val="FFFF00"/>
                </a:solidFill>
                <a:latin typeface="楷体" panose="02010609060101010101" pitchFamily="49" charset="-122"/>
                <a:ea typeface="楷体" panose="02010609060101010101" pitchFamily="49" charset="-122"/>
              </a:rPr>
              <a:t>。</a:t>
            </a:r>
            <a:endParaRPr lang="zh-TW" altLang="en-US"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5884056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186220"/>
            <a:ext cx="8382000" cy="4985980"/>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祂對死亡的陷坑，對土糜中給我牽起</a:t>
            </a:r>
            <a:r>
              <a:rPr lang="zh-TW" altLang="en-US" sz="5400" dirty="0">
                <a:latin typeface="楷体" panose="02010609060101010101" pitchFamily="49" charset="-122"/>
                <a:ea typeface="楷体" panose="02010609060101010101" pitchFamily="49" charset="-122"/>
              </a:rPr>
              <a:t>來</a:t>
            </a:r>
            <a:r>
              <a:rPr lang="zh-TW" altLang="en-US" sz="5400" dirty="0" smtClean="0">
                <a:latin typeface="楷体" panose="02010609060101010101" pitchFamily="49" charset="-122"/>
                <a:ea typeface="楷体" panose="02010609060101010101" pitchFamily="49" charset="-122"/>
              </a:rPr>
              <a:t>；</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a:solidFill>
                  <a:srgbClr val="FFFF00"/>
                </a:solidFill>
                <a:latin typeface="楷体" panose="02010609060101010101" pitchFamily="49" charset="-122"/>
                <a:ea typeface="楷体" panose="02010609060101010101" pitchFamily="49" charset="-122"/>
              </a:rPr>
              <a:t>祂</a:t>
            </a:r>
            <a:r>
              <a:rPr lang="zh-TW" altLang="en-US" sz="5400" dirty="0" smtClean="0">
                <a:solidFill>
                  <a:srgbClr val="FFFF00"/>
                </a:solidFill>
                <a:latin typeface="楷体" panose="02010609060101010101" pitchFamily="49" charset="-122"/>
                <a:ea typeface="楷体" panose="02010609060101010101" pitchFamily="49" charset="-122"/>
              </a:rPr>
              <a:t>互我徛佇石磐頂，互我的腳步安穩。</a:t>
            </a:r>
            <a:endParaRPr lang="zh-TW" altLang="en-US"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4709325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186220"/>
            <a:ext cx="8382000" cy="5152180"/>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祂教我吟新的詩，唱歌謳咾咱的上帝；</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真多人看著就敬畏來信靠上主。</a:t>
            </a:r>
            <a:endParaRPr lang="zh-TW" altLang="en-US"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5003048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52807"/>
            <a:ext cx="8382000" cy="2409890"/>
          </a:xfrm>
        </p:spPr>
        <p:txBody>
          <a:bodyPr/>
          <a:lstStyle/>
          <a:p>
            <a:pPr marL="0" indent="0" algn="ctr">
              <a:buNone/>
            </a:pPr>
            <a:r>
              <a:rPr lang="zh-TW" altLang="en-US" sz="5400" u="sng" dirty="0" smtClean="0">
                <a:solidFill>
                  <a:schemeClr val="accent5">
                    <a:lumMod val="20000"/>
                    <a:lumOff val="80000"/>
                  </a:schemeClr>
                </a:solidFill>
                <a:latin typeface="楷体" panose="02010609060101010101" pitchFamily="49" charset="-122"/>
                <a:ea typeface="楷体" panose="02010609060101010101" pitchFamily="49" charset="-122"/>
              </a:rPr>
              <a:t>司會，會</a:t>
            </a:r>
            <a:r>
              <a:rPr lang="zh-TW" altLang="en-US" sz="5400" u="sng" dirty="0">
                <a:solidFill>
                  <a:schemeClr val="accent5">
                    <a:lumMod val="20000"/>
                    <a:lumOff val="80000"/>
                  </a:schemeClr>
                </a:solidFill>
                <a:latin typeface="楷体" panose="02010609060101010101" pitchFamily="49" charset="-122"/>
                <a:ea typeface="楷体" panose="02010609060101010101" pitchFamily="49" charset="-122"/>
              </a:rPr>
              <a:t>眾</a:t>
            </a:r>
            <a:endParaRPr lang="en-US" altLang="zh-TW" sz="5400" dirty="0" smtClean="0">
              <a:solidFill>
                <a:schemeClr val="accent5">
                  <a:lumMod val="20000"/>
                  <a:lumOff val="80000"/>
                </a:schemeClr>
              </a:solidFill>
              <a:latin typeface="楷体" panose="02010609060101010101" pitchFamily="49" charset="-122"/>
              <a:ea typeface="楷体" panose="02010609060101010101" pitchFamily="49" charset="-122"/>
            </a:endParaRPr>
          </a:p>
          <a:p>
            <a:pPr marL="0" indent="0" algn="ctr">
              <a:buNone/>
            </a:pPr>
            <a:r>
              <a:rPr lang="en-US" altLang="zh-TW" sz="5400" dirty="0" smtClean="0">
                <a:solidFill>
                  <a:schemeClr val="accent5">
                    <a:lumMod val="20000"/>
                    <a:lumOff val="80000"/>
                  </a:schemeClr>
                </a:solidFill>
                <a:latin typeface="楷体" panose="02010609060101010101" pitchFamily="49" charset="-122"/>
                <a:ea typeface="楷体" panose="02010609060101010101" pitchFamily="49" charset="-122"/>
              </a:rPr>
              <a:t>【</a:t>
            </a:r>
            <a:r>
              <a:rPr lang="zh-TW" altLang="en-US" sz="5400" dirty="0" smtClean="0">
                <a:solidFill>
                  <a:schemeClr val="accent5">
                    <a:lumMod val="20000"/>
                    <a:lumOff val="80000"/>
                  </a:schemeClr>
                </a:solidFill>
                <a:latin typeface="楷体" panose="02010609060101010101" pitchFamily="49" charset="-122"/>
                <a:ea typeface="楷体" panose="02010609060101010101" pitchFamily="49" charset="-122"/>
              </a:rPr>
              <a:t>齊聲</a:t>
            </a:r>
            <a:r>
              <a:rPr lang="en-US" altLang="zh-TW" sz="5400" dirty="0" smtClean="0">
                <a:solidFill>
                  <a:schemeClr val="accent5">
                    <a:lumMod val="20000"/>
                    <a:lumOff val="80000"/>
                  </a:schemeClr>
                </a:solidFill>
                <a:latin typeface="楷体" panose="02010609060101010101" pitchFamily="49" charset="-122"/>
                <a:ea typeface="楷体" panose="02010609060101010101" pitchFamily="49" charset="-122"/>
              </a:rPr>
              <a:t>】</a:t>
            </a:r>
            <a:r>
              <a:rPr lang="zh-TW" altLang="en-US" sz="5400" dirty="0" smtClean="0">
                <a:solidFill>
                  <a:schemeClr val="accent5">
                    <a:lumMod val="20000"/>
                    <a:lumOff val="80000"/>
                  </a:schemeClr>
                </a:solidFill>
                <a:latin typeface="楷体" panose="02010609060101010101" pitchFamily="49" charset="-122"/>
                <a:ea typeface="楷体" panose="02010609060101010101" pitchFamily="49" charset="-122"/>
              </a:rPr>
              <a:t>專心信靠上主的人真有福氣</a:t>
            </a:r>
            <a:r>
              <a:rPr lang="en-US" altLang="zh-TW" sz="5400" dirty="0" smtClean="0">
                <a:solidFill>
                  <a:schemeClr val="accent5">
                    <a:lumMod val="20000"/>
                    <a:lumOff val="80000"/>
                  </a:schemeClr>
                </a:solidFill>
                <a:latin typeface="楷体" panose="02010609060101010101" pitchFamily="49" charset="-122"/>
                <a:ea typeface="楷体" panose="02010609060101010101" pitchFamily="49" charset="-122"/>
              </a:rPr>
              <a:t>!</a:t>
            </a:r>
            <a:endParaRPr lang="en-US" altLang="zh-TW" sz="5400" dirty="0">
              <a:solidFill>
                <a:schemeClr val="accent5">
                  <a:lumMod val="20000"/>
                  <a:lumOff val="80000"/>
                </a:schemeClr>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5334060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伊無拜偶像</a:t>
            </a:r>
            <a:r>
              <a:rPr lang="zh-TW" altLang="en-US" sz="5400" dirty="0">
                <a:latin typeface="楷体" panose="02010609060101010101" pitchFamily="49" charset="-122"/>
                <a:ea typeface="楷体" panose="02010609060101010101" pitchFamily="49" charset="-122"/>
              </a:rPr>
              <a:t>，</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無及拜假神的人做伙</a:t>
            </a:r>
            <a:r>
              <a:rPr lang="zh-TW" altLang="en-US" sz="5400" dirty="0">
                <a:solidFill>
                  <a:srgbClr val="FFFF00"/>
                </a:solidFill>
                <a:latin typeface="楷体" panose="02010609060101010101" pitchFamily="49" charset="-122"/>
                <a:ea typeface="楷体" panose="02010609060101010101" pitchFamily="49" charset="-122"/>
              </a:rPr>
              <a:t>。</a:t>
            </a:r>
            <a:endParaRPr lang="zh-TW" altLang="en-US"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7856706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53117"/>
            <a:ext cx="8382000" cy="4238083"/>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上主我的上帝啊，祢有為阮成就真多奇</a:t>
            </a:r>
            <a:r>
              <a:rPr lang="zh-TW" altLang="en-US" sz="5400" dirty="0">
                <a:latin typeface="楷体" panose="02010609060101010101" pitchFamily="49" charset="-122"/>
                <a:ea typeface="楷体" panose="02010609060101010101" pitchFamily="49" charset="-122"/>
              </a:rPr>
              <a:t>事</a:t>
            </a:r>
            <a:r>
              <a:rPr lang="zh-TW" altLang="en-US" sz="5400" dirty="0" smtClean="0">
                <a:latin typeface="楷体" panose="02010609060101010101" pitchFamily="49" charset="-122"/>
                <a:ea typeface="楷体" panose="02010609060101010101" pitchFamily="49" charset="-122"/>
              </a:rPr>
              <a:t>；</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啥人會當及祢比</a:t>
            </a:r>
            <a:r>
              <a:rPr lang="en-US" altLang="zh-TW" sz="5400" dirty="0">
                <a:solidFill>
                  <a:srgbClr val="FFFF00"/>
                </a:solidFill>
                <a:latin typeface="楷体" panose="02010609060101010101" pitchFamily="49" charset="-122"/>
                <a:ea typeface="楷体" panose="02010609060101010101" pitchFamily="49" charset="-122"/>
              </a:rPr>
              <a:t>?</a:t>
            </a:r>
            <a:endParaRPr lang="zh-TW" altLang="en-US"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795907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4238083"/>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祢為阮安排的計畫赫呢多，</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欲講嘛講了</a:t>
            </a:r>
            <a:r>
              <a:rPr lang="zh-TW" altLang="en-US" sz="5400" dirty="0">
                <a:solidFill>
                  <a:srgbClr val="FFFF00"/>
                </a:solidFill>
                <a:latin typeface="楷体" panose="02010609060101010101" pitchFamily="49" charset="-122"/>
                <a:ea typeface="楷体" panose="02010609060101010101" pitchFamily="49" charset="-122"/>
              </a:rPr>
              <a:t>。</a:t>
            </a:r>
            <a:endParaRPr lang="zh-TW" altLang="en-US"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0521432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4238083"/>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祭祀及禮物祢無愛</a:t>
            </a:r>
            <a:r>
              <a:rPr lang="zh-TW" altLang="en-US" sz="5400" dirty="0">
                <a:latin typeface="楷体" panose="02010609060101010101" pitchFamily="49" charset="-122"/>
                <a:ea typeface="楷体" panose="02010609060101010101" pitchFamily="49" charset="-122"/>
              </a:rPr>
              <a:t>；</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燒化祭及贖罪祭祢嘛無愛。</a:t>
            </a:r>
            <a:endParaRPr lang="zh-TW" altLang="en-US"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0969291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400</TotalTime>
  <Words>1639</Words>
  <Application>Microsoft Office PowerPoint</Application>
  <PresentationFormat>On-screen Show (4:3)</PresentationFormat>
  <Paragraphs>100</Paragraphs>
  <Slides>12</Slides>
  <Notes>12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楷体</vt:lpstr>
      <vt:lpstr>Arial</vt:lpstr>
      <vt:lpstr>Calibri</vt:lpstr>
      <vt:lpstr>Courier New</vt:lpstr>
      <vt:lpstr>Trebuchet MS</vt:lpstr>
      <vt:lpstr>Wingdings</vt:lpstr>
      <vt:lpstr>1_Purple Template 1 Trebuchet</vt:lpstr>
      <vt:lpstr>White with Courier font for code slides</vt:lpstr>
      <vt:lpstr>啟應 詩篇 40</vt:lpstr>
      <vt:lpstr>啟應-詩篇 40</vt:lpstr>
      <vt:lpstr>啟應-詩篇 40</vt:lpstr>
      <vt:lpstr>啟應-詩篇 40</vt:lpstr>
      <vt:lpstr>啟應-詩篇 40</vt:lpstr>
      <vt:lpstr>啟應-詩篇 40</vt:lpstr>
      <vt:lpstr>啟應-詩篇 40</vt:lpstr>
      <vt:lpstr>啟應-詩篇 40</vt:lpstr>
      <vt:lpstr>啟應-詩篇 40</vt:lpstr>
      <vt:lpstr>啟應-詩篇 40</vt:lpstr>
      <vt:lpstr>啟應-詩篇 40</vt:lpstr>
      <vt:lpstr>啟應-詩篇 40</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Chen, Yuanching</cp:lastModifiedBy>
  <cp:revision>86</cp:revision>
  <dcterms:created xsi:type="dcterms:W3CDTF">2015-02-07T13:24:58Z</dcterms:created>
  <dcterms:modified xsi:type="dcterms:W3CDTF">2016-04-08T12:40:06Z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