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2"/>
  </p:notesMasterIdLst>
  <p:sldIdLst>
    <p:sldId id="280" r:id="rId4"/>
    <p:sldId id="260" r:id="rId5"/>
    <p:sldId id="292" r:id="rId6"/>
    <p:sldId id="293" r:id="rId7"/>
    <p:sldId id="294" r:id="rId8"/>
    <p:sldId id="282" r:id="rId9"/>
    <p:sldId id="283" r:id="rId10"/>
    <p:sldId id="28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6/23/2016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6/23/2016 5:55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130007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6/23/2016 5:55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126912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6/23/2016 5:56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874237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6/23/2016 5:56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200439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6/23/2016 5:56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911422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6/23/2016 5:56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40805032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6/23/2016 5:57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250978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6/23/2016 5:57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1607911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681913" cy="2057400"/>
          </a:xfrm>
        </p:spPr>
        <p:txBody>
          <a:bodyPr/>
          <a:lstStyle/>
          <a:p>
            <a:pPr algn="ctr">
              <a:lnSpc>
                <a:spcPct val="100000"/>
              </a:lnSpc>
            </a:pPr>
            <a:r>
              <a:rPr lang="zh-TW" altLang="en-US" u="sng" dirty="0" smtClean="0">
                <a:effectLst/>
                <a:latin typeface="楷体" panose="02010609060101010101" pitchFamily="49" charset="-122"/>
                <a:ea typeface="楷体" panose="02010609060101010101" pitchFamily="49" charset="-122"/>
              </a:rPr>
              <a:t>啟應</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CN" altLang="en-US" dirty="0" smtClean="0">
                <a:effectLst/>
                <a:latin typeface="楷体" panose="02010609060101010101" pitchFamily="49" charset="-122"/>
                <a:ea typeface="楷体" panose="02010609060101010101" pitchFamily="49" charset="-122"/>
              </a:rPr>
              <a:t>詩篇 </a:t>
            </a:r>
            <a:r>
              <a:rPr lang="en-US" altLang="zh-CN" dirty="0" smtClean="0">
                <a:effectLst/>
                <a:latin typeface="楷体" panose="02010609060101010101" pitchFamily="49" charset="-122"/>
                <a:ea typeface="楷体" panose="02010609060101010101" pitchFamily="49" charset="-122"/>
              </a:rPr>
              <a:t>93</a:t>
            </a:r>
            <a:endParaRPr lang="zh-TW" altLang="en-US"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707098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93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上主作王掌權</a:t>
            </a:r>
            <a:r>
              <a:rPr lang="en-US" altLang="zh-TW" sz="5400" dirty="0">
                <a:latin typeface="楷体" panose="02010609060101010101" pitchFamily="49" charset="-122"/>
                <a:ea typeface="楷体" panose="02010609060101010101" pitchFamily="49" charset="-122"/>
              </a:rPr>
              <a:t>!</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祂用威嚴做衫穿；</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5884056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93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96214"/>
            <a:ext cx="8382000" cy="3490186"/>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上主用威嚴做衫穿，</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用氣力做帶縖，</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8964608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93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祂建立世界，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世界永遠未搖動。</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649532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93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29317"/>
            <a:ext cx="8382000" cy="4238083"/>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祢的寶座對古早就建立；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祢對起頭就存在。</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644042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93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29317"/>
            <a:ext cx="8382000" cy="4238083"/>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上主啊，開始做大水。</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大水已經發出伊的聲；大水發起伊的湧。</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347860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93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4238083"/>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上主佇天頂顯出威力；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贏過大水的聲，贏過海的大湧的聲。</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087078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93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985980"/>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上主啊，祢的誡命確立未改變；</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祢的殿院永遠聖潔，因為祢是聖。 </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0310880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459</TotalTime>
  <Words>1077</Words>
  <Application>Microsoft Office PowerPoint</Application>
  <PresentationFormat>On-screen Show (4:3)</PresentationFormat>
  <Paragraphs>68</Paragraphs>
  <Slides>8</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楷体</vt:lpstr>
      <vt:lpstr>Arial</vt:lpstr>
      <vt:lpstr>Calibri</vt:lpstr>
      <vt:lpstr>Courier New</vt:lpstr>
      <vt:lpstr>Trebuchet MS</vt:lpstr>
      <vt:lpstr>Wingdings</vt:lpstr>
      <vt:lpstr>1_Purple Template 1 Trebuchet</vt:lpstr>
      <vt:lpstr>White with Courier font for code slides</vt:lpstr>
      <vt:lpstr>啟應 詩篇 93</vt:lpstr>
      <vt:lpstr>啟應-詩篇 93</vt:lpstr>
      <vt:lpstr>啟應-詩篇 93</vt:lpstr>
      <vt:lpstr>啟應-詩篇 93</vt:lpstr>
      <vt:lpstr>啟應-詩篇 93</vt:lpstr>
      <vt:lpstr>啟應-詩篇 93</vt:lpstr>
      <vt:lpstr>啟應-詩篇 93</vt:lpstr>
      <vt:lpstr>啟應-詩篇 93</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108</cp:revision>
  <dcterms:created xsi:type="dcterms:W3CDTF">2015-02-07T13:24:58Z</dcterms:created>
  <dcterms:modified xsi:type="dcterms:W3CDTF">2016-06-23T09:57:42Z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