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80" r:id="rId4"/>
    <p:sldId id="260" r:id="rId5"/>
    <p:sldId id="292" r:id="rId6"/>
    <p:sldId id="293" r:id="rId7"/>
    <p:sldId id="294" r:id="rId8"/>
    <p:sldId id="282" r:id="rId9"/>
    <p:sldId id="283"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874237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00439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911422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4080503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250978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60791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93</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上主作王掌權</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祂用威嚴做衫穿；</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962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上主用威嚴做衫穿，</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用氣力做帶縖，</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96460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祂建立世界，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世界永遠未搖動。</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649532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祢的寶座對古早就建立；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祢對起頭就存在。</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44042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上主啊，開始做大水。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大水已經發出伊的聲；大水發起伊的湧。</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34786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上主佇天頂顯出威力；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贏過大水的聲，贏過海的大湧的聲。</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08707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上主啊，祢的誡命確立未改變；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祢的殿院永遠聖潔，因為祢是聖。 </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310880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459</TotalTime>
  <Words>1077</Words>
  <Application>Microsoft Office PowerPoint</Application>
  <PresentationFormat>On-screen Show (4:3)</PresentationFormat>
  <Paragraphs>68</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楷体</vt:lpstr>
      <vt:lpstr>Arial</vt:lpstr>
      <vt:lpstr>Calibri</vt:lpstr>
      <vt:lpstr>Courier New</vt:lpstr>
      <vt:lpstr>Trebuchet MS</vt:lpstr>
      <vt:lpstr>Wingdings</vt:lpstr>
      <vt:lpstr>1_Purple Template 1 Trebuchet</vt:lpstr>
      <vt:lpstr>White with Courier font for code slides</vt:lpstr>
      <vt:lpstr>啟應 詩篇 93</vt:lpstr>
      <vt:lpstr>啟應-詩篇 93</vt:lpstr>
      <vt:lpstr>啟應-詩篇 93</vt:lpstr>
      <vt:lpstr>啟應-詩篇 93</vt:lpstr>
      <vt:lpstr>啟應-詩篇 93</vt:lpstr>
      <vt:lpstr>啟應-詩篇 93</vt:lpstr>
      <vt:lpstr>啟應-詩篇 93</vt:lpstr>
      <vt:lpstr>啟應-詩篇 93</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108</cp:revision>
  <dcterms:created xsi:type="dcterms:W3CDTF">2015-02-07T13:24:58Z</dcterms:created>
  <dcterms:modified xsi:type="dcterms:W3CDTF">2016-06-23T09:57:42Z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