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1"/>
  </p:notesMasterIdLst>
  <p:sldIdLst>
    <p:sldId id="280" r:id="rId4"/>
    <p:sldId id="302" r:id="rId5"/>
    <p:sldId id="303" r:id="rId6"/>
    <p:sldId id="260" r:id="rId7"/>
    <p:sldId id="281" r:id="rId8"/>
    <p:sldId id="291" r:id="rId9"/>
    <p:sldId id="283" r:id="rId10"/>
    <p:sldId id="284" r:id="rId11"/>
    <p:sldId id="285" r:id="rId12"/>
    <p:sldId id="286" r:id="rId13"/>
    <p:sldId id="292" r:id="rId14"/>
    <p:sldId id="293" r:id="rId15"/>
    <p:sldId id="294" r:id="rId16"/>
    <p:sldId id="295" r:id="rId17"/>
    <p:sldId id="296" r:id="rId18"/>
    <p:sldId id="297" r:id="rId19"/>
    <p:sldId id="29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0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9/3/2016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685315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2126912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926256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915476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3129794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2050993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4023673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1685315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915309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915309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126912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926256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915476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129794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050993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9/3/2016 11:20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4023673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endParaRPr lang="zh-TW" altLang="en-US" u="sng"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428495"/>
            <a:ext cx="7681913" cy="1378158"/>
          </a:xfrm>
        </p:spPr>
        <p:txBody>
          <a:bodyPr/>
          <a:lstStyle/>
          <a:p>
            <a:pPr algn="ctr"/>
            <a:r>
              <a:rPr lang="zh-CN" altLang="en-US" sz="5400" spc="-150" dirty="0">
                <a:ln w="3175">
                  <a:noFill/>
                </a:ln>
                <a:solidFill>
                  <a:schemeClr val="tx1"/>
                </a:solidFill>
                <a:latin typeface="楷体" panose="02010609060101010101" pitchFamily="49" charset="-122"/>
                <a:ea typeface="楷体" panose="02010609060101010101" pitchFamily="49" charset="-122"/>
                <a:cs typeface="Arial" charset="0"/>
              </a:rPr>
              <a:t>詩篇 </a:t>
            </a:r>
            <a:r>
              <a:rPr lang="en-US" altLang="zh-CN" sz="5400" spc="-150" dirty="0" smtClean="0">
                <a:ln w="3175">
                  <a:noFill/>
                </a:ln>
                <a:solidFill>
                  <a:schemeClr val="tx1"/>
                </a:solidFill>
                <a:latin typeface="楷体" panose="02010609060101010101" pitchFamily="49" charset="-122"/>
                <a:ea typeface="楷体" panose="02010609060101010101" pitchFamily="49" charset="-122"/>
                <a:cs typeface="Arial" charset="0"/>
              </a:rPr>
              <a:t>119</a:t>
            </a:r>
            <a:endParaRPr lang="en-US" dirty="0">
              <a:solidFill>
                <a:schemeClr val="tx1"/>
              </a:solidFill>
            </a:endParaRPr>
          </a:p>
        </p:txBody>
      </p:sp>
    </p:spTree>
    <p:extLst>
      <p:ext uri="{BB962C8B-B14F-4D97-AF65-F5344CB8AC3E}">
        <p14:creationId xmlns:p14="http://schemas.microsoft.com/office/powerpoint/2010/main" val="37707098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349018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求祢互</a:t>
            </a:r>
            <a:r>
              <a:rPr lang="zh-TW" altLang="zh-TW" sz="5400" dirty="0" smtClean="0">
                <a:latin typeface="楷体" pitchFamily="49" charset="-122"/>
                <a:ea typeface="楷体" pitchFamily="49" charset="-122"/>
              </a:rPr>
              <a:t>我</a:t>
            </a:r>
            <a:r>
              <a:rPr lang="en-US" altLang="zh-TW" sz="5400" dirty="0" err="1" smtClean="0">
                <a:latin typeface="楷体" pitchFamily="49" charset="-122"/>
                <a:ea typeface="楷体" pitchFamily="49" charset="-122"/>
              </a:rPr>
              <a:t>bo</a:t>
            </a:r>
            <a:r>
              <a:rPr lang="zh-TW" altLang="zh-TW" sz="5400" dirty="0" smtClean="0">
                <a:latin typeface="楷体" pitchFamily="49" charset="-122"/>
                <a:ea typeface="楷体" pitchFamily="49" charset="-122"/>
              </a:rPr>
              <a:t>意</a:t>
            </a:r>
            <a:r>
              <a:rPr lang="zh-TW" altLang="zh-TW" sz="5400" dirty="0" smtClean="0">
                <a:latin typeface="楷体" pitchFamily="49" charset="-122"/>
                <a:ea typeface="楷体" pitchFamily="49" charset="-122"/>
              </a:rPr>
              <a:t>愛虛假，</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照祢的話賜我活命。</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1576210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53117"/>
            <a:ext cx="8382000" cy="3924151"/>
          </a:xfrm>
        </p:spPr>
        <p:txBody>
          <a:bodyPr/>
          <a:lstStyle/>
          <a:p>
            <a:pPr marL="0" indent="0" algn="ctr">
              <a:buNone/>
            </a:pPr>
            <a:r>
              <a:rPr lang="zh-TW" altLang="en-US" sz="5000" u="sng" dirty="0" smtClean="0">
                <a:latin typeface="楷体" pitchFamily="49" charset="-122"/>
                <a:ea typeface="楷体" pitchFamily="49" charset="-122"/>
              </a:rPr>
              <a:t>司會</a:t>
            </a:r>
            <a:endParaRPr lang="en-US" altLang="zh-TW" sz="5000" dirty="0" smtClean="0">
              <a:latin typeface="楷体" pitchFamily="49" charset="-122"/>
              <a:ea typeface="楷体" pitchFamily="49" charset="-122"/>
            </a:endParaRPr>
          </a:p>
          <a:p>
            <a:pPr marL="0" indent="0">
              <a:buNone/>
            </a:pPr>
            <a:r>
              <a:rPr lang="en-US" altLang="zh-TW" sz="5000" dirty="0" smtClean="0">
                <a:latin typeface="楷体" pitchFamily="49" charset="-122"/>
                <a:ea typeface="楷体" pitchFamily="49" charset="-122"/>
              </a:rPr>
              <a:t>【</a:t>
            </a:r>
            <a:r>
              <a:rPr lang="zh-TW" altLang="en-US" sz="5000" dirty="0" smtClean="0">
                <a:latin typeface="楷体" pitchFamily="49" charset="-122"/>
                <a:ea typeface="楷体" pitchFamily="49" charset="-122"/>
              </a:rPr>
              <a:t>啟</a:t>
            </a:r>
            <a:r>
              <a:rPr lang="en-US" altLang="zh-TW" sz="5000" dirty="0" smtClean="0">
                <a:latin typeface="楷体" pitchFamily="49" charset="-122"/>
                <a:ea typeface="楷体" pitchFamily="49" charset="-122"/>
              </a:rPr>
              <a:t>】</a:t>
            </a:r>
            <a:r>
              <a:rPr lang="zh-TW" altLang="zh-TW" sz="5000" dirty="0" smtClean="0">
                <a:latin typeface="楷体" pitchFamily="49" charset="-122"/>
                <a:ea typeface="楷体" pitchFamily="49" charset="-122"/>
              </a:rPr>
              <a:t>佇患難中</a:t>
            </a:r>
            <a:r>
              <a:rPr lang="en-US" altLang="zh-TW" sz="5000" dirty="0" smtClean="0">
                <a:latin typeface="楷体" pitchFamily="49" charset="-122"/>
                <a:ea typeface="楷体" pitchFamily="49" charset="-122"/>
              </a:rPr>
              <a:t>,</a:t>
            </a:r>
            <a:r>
              <a:rPr lang="zh-TW" altLang="zh-TW" sz="5000" dirty="0" smtClean="0">
                <a:latin typeface="楷体" pitchFamily="49" charset="-122"/>
                <a:ea typeface="楷体" pitchFamily="49" charset="-122"/>
              </a:rPr>
              <a:t>我得著安慰；</a:t>
            </a:r>
            <a:endParaRPr lang="en-US" altLang="zh-TW" sz="5000" dirty="0" smtClean="0">
              <a:latin typeface="楷体" pitchFamily="49" charset="-122"/>
              <a:ea typeface="楷体" pitchFamily="49" charset="-122"/>
            </a:endParaRPr>
          </a:p>
          <a:p>
            <a:pPr marL="0" indent="0" algn="ctr">
              <a:buNone/>
            </a:pPr>
            <a:r>
              <a:rPr lang="zh-TW" altLang="en-US" sz="5000" u="sng" dirty="0" smtClean="0">
                <a:solidFill>
                  <a:srgbClr val="FFFF00"/>
                </a:solidFill>
                <a:latin typeface="楷体" pitchFamily="49" charset="-122"/>
                <a:ea typeface="楷体" pitchFamily="49" charset="-122"/>
              </a:rPr>
              <a:t>會眾</a:t>
            </a:r>
            <a:endParaRPr lang="zh-TW" altLang="en-US" sz="5000" dirty="0">
              <a:solidFill>
                <a:srgbClr val="FFFF00"/>
              </a:solidFill>
              <a:latin typeface="楷体" pitchFamily="49" charset="-122"/>
              <a:ea typeface="楷体" pitchFamily="49" charset="-122"/>
            </a:endParaRPr>
          </a:p>
          <a:p>
            <a:pPr marL="0" indent="0">
              <a:buNone/>
            </a:pPr>
            <a:r>
              <a:rPr lang="en-US" altLang="zh-TW" sz="5000" dirty="0">
                <a:solidFill>
                  <a:srgbClr val="FFFF00"/>
                </a:solidFill>
                <a:latin typeface="楷体" pitchFamily="49" charset="-122"/>
                <a:ea typeface="楷体" pitchFamily="49" charset="-122"/>
              </a:rPr>
              <a:t>【</a:t>
            </a:r>
            <a:r>
              <a:rPr lang="zh-TW" altLang="en-US" sz="5000" dirty="0" smtClean="0">
                <a:solidFill>
                  <a:srgbClr val="FFFF00"/>
                </a:solidFill>
                <a:latin typeface="楷体" pitchFamily="49" charset="-122"/>
                <a:ea typeface="楷体" pitchFamily="49" charset="-122"/>
              </a:rPr>
              <a:t>應</a:t>
            </a:r>
            <a:r>
              <a:rPr lang="en-US" altLang="zh-TW" sz="5000" dirty="0" smtClean="0">
                <a:solidFill>
                  <a:srgbClr val="FFFF00"/>
                </a:solidFill>
                <a:latin typeface="楷体" pitchFamily="49" charset="-122"/>
                <a:ea typeface="楷体" pitchFamily="49" charset="-122"/>
              </a:rPr>
              <a:t>】</a:t>
            </a:r>
            <a:r>
              <a:rPr lang="zh-TW" altLang="zh-TW" sz="5000" dirty="0" smtClean="0">
                <a:solidFill>
                  <a:srgbClr val="FFFF00"/>
                </a:solidFill>
                <a:latin typeface="楷体" pitchFamily="49" charset="-122"/>
                <a:ea typeface="楷体" pitchFamily="49" charset="-122"/>
              </a:rPr>
              <a:t>對祢的應允</a:t>
            </a:r>
            <a:r>
              <a:rPr lang="en-US" altLang="zh-TW" sz="5000" dirty="0" smtClean="0">
                <a:solidFill>
                  <a:srgbClr val="FFFF00"/>
                </a:solidFill>
                <a:latin typeface="楷体" pitchFamily="49" charset="-122"/>
                <a:ea typeface="楷体" pitchFamily="49" charset="-122"/>
              </a:rPr>
              <a:t>,</a:t>
            </a:r>
            <a:r>
              <a:rPr lang="zh-TW" altLang="zh-TW" sz="5000" dirty="0" smtClean="0">
                <a:solidFill>
                  <a:srgbClr val="FFFF00"/>
                </a:solidFill>
                <a:latin typeface="楷体" pitchFamily="49" charset="-122"/>
                <a:ea typeface="楷体" pitchFamily="49" charset="-122"/>
              </a:rPr>
              <a:t>我得著活</a:t>
            </a:r>
            <a:r>
              <a:rPr lang="en-US" altLang="zh-TW" sz="5000" dirty="0" smtClean="0">
                <a:solidFill>
                  <a:srgbClr val="FFFF00"/>
                </a:solidFill>
                <a:latin typeface="楷体" pitchFamily="49" charset="-122"/>
                <a:ea typeface="楷体" pitchFamily="49" charset="-122"/>
              </a:rPr>
              <a:t>			</a:t>
            </a:r>
            <a:r>
              <a:rPr lang="zh-TW" altLang="zh-TW" sz="5000" dirty="0" smtClean="0">
                <a:solidFill>
                  <a:srgbClr val="FFFF00"/>
                </a:solidFill>
                <a:latin typeface="楷体" pitchFamily="49" charset="-122"/>
                <a:ea typeface="楷体" pitchFamily="49" charset="-122"/>
              </a:rPr>
              <a:t>命。</a:t>
            </a:r>
            <a:endParaRPr lang="zh-TW" altLang="en-US" sz="50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25884056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349018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我受管教對我有利益，</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互我通學習祢的規例。</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623861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29317"/>
            <a:ext cx="8382000" cy="44042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我若</a:t>
            </a:r>
            <a:r>
              <a:rPr lang="en-US" altLang="zh-TW" sz="5400" dirty="0" smtClean="0">
                <a:latin typeface="楷体" pitchFamily="49" charset="-122"/>
                <a:ea typeface="楷体" pitchFamily="49" charset="-122"/>
              </a:rPr>
              <a:t>m</a:t>
            </a:r>
            <a:r>
              <a:rPr lang="zh-TW" altLang="zh-TW" sz="5400" dirty="0" smtClean="0">
                <a:latin typeface="楷体" pitchFamily="49" charset="-122"/>
                <a:ea typeface="楷体" pitchFamily="49" charset="-122"/>
              </a:rPr>
              <a:t>是意愛祢的律</a:t>
            </a:r>
            <a:endParaRPr lang="en-US" altLang="zh-TW" sz="5400" dirty="0" smtClean="0">
              <a:latin typeface="楷体" pitchFamily="49" charset="-122"/>
              <a:ea typeface="楷体" pitchFamily="49" charset="-122"/>
            </a:endParaRPr>
          </a:p>
          <a:p>
            <a:pPr marL="0" indent="0">
              <a:buNone/>
            </a:pPr>
            <a:r>
              <a:rPr lang="en-US" altLang="zh-TW" sz="5400" dirty="0">
                <a:latin typeface="楷体" pitchFamily="49" charset="-122"/>
                <a:ea typeface="楷体" pitchFamily="49" charset="-122"/>
              </a:rPr>
              <a:t>	</a:t>
            </a:r>
            <a:r>
              <a:rPr lang="en-US" altLang="zh-TW" sz="5400" dirty="0" smtClean="0">
                <a:latin typeface="楷体" pitchFamily="49" charset="-122"/>
                <a:ea typeface="楷体" pitchFamily="49" charset="-122"/>
              </a:rPr>
              <a:t>	 </a:t>
            </a:r>
            <a:r>
              <a:rPr lang="zh-TW" altLang="zh-TW" sz="5400" dirty="0" smtClean="0">
                <a:latin typeface="楷体" pitchFamily="49" charset="-122"/>
                <a:ea typeface="楷体" pitchFamily="49" charset="-122"/>
              </a:rPr>
              <a:t>法</a:t>
            </a:r>
            <a:r>
              <a:rPr lang="zh-TW" altLang="zh-TW" sz="5400" dirty="0">
                <a:latin typeface="楷体" pitchFamily="49" charset="-122"/>
                <a:ea typeface="楷体" pitchFamily="49" charset="-122"/>
              </a:rPr>
              <a:t>，</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早就佇苦難中滅亡。</a:t>
            </a:r>
            <a:endParaRPr lang="en-US" altLang="zh-TW" sz="5400" dirty="0" smtClean="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2103117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38620"/>
            <a:ext cx="83820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我實在真意愛祢的律</a:t>
            </a:r>
            <a:r>
              <a:rPr lang="en-US" altLang="zh-TW" sz="5400" dirty="0" smtClean="0">
                <a:latin typeface="楷体" pitchFamily="49" charset="-122"/>
                <a:ea typeface="楷体" pitchFamily="49" charset="-122"/>
              </a:rPr>
              <a:t>		 </a:t>
            </a:r>
            <a:r>
              <a:rPr lang="zh-TW" altLang="zh-TW" sz="5400" dirty="0" smtClean="0">
                <a:latin typeface="楷体" pitchFamily="49" charset="-122"/>
                <a:ea typeface="楷体" pitchFamily="49" charset="-122"/>
              </a:rPr>
              <a:t>法，</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歸日愈唸愈想。</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11040961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29317"/>
            <a:ext cx="8382000" cy="349018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祢的話是我腳前的燈，</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是我路上的光。</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1291639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6800"/>
            <a:ext cx="83820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祢的話一下解釋就發</a:t>
            </a:r>
            <a:r>
              <a:rPr lang="en-US" altLang="zh-TW" sz="5400" dirty="0" smtClean="0">
                <a:latin typeface="楷体" pitchFamily="49" charset="-122"/>
                <a:ea typeface="楷体" pitchFamily="49" charset="-122"/>
              </a:rPr>
              <a:t>		 </a:t>
            </a:r>
            <a:r>
              <a:rPr lang="zh-TW" altLang="zh-TW" sz="5400" dirty="0" smtClean="0">
                <a:latin typeface="楷体" pitchFamily="49" charset="-122"/>
                <a:ea typeface="楷体" pitchFamily="49" charset="-122"/>
              </a:rPr>
              <a:t>出光，</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連戇直的人嘛會了解。</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32757987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349018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祢的公義續到永遠；</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祢的律法真實。</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1576210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1"/>
            <a:ext cx="8382000" cy="5770811"/>
          </a:xfrm>
        </p:spPr>
        <p:txBody>
          <a:bodyPr/>
          <a:lstStyle/>
          <a:p>
            <a:pPr marL="0" indent="0" algn="ctr">
              <a:buNone/>
            </a:pPr>
            <a:r>
              <a:rPr lang="zh-TW" altLang="en-US" sz="5000" u="sng" dirty="0" smtClean="0">
                <a:latin typeface="楷体" pitchFamily="49" charset="-122"/>
                <a:ea typeface="楷体" pitchFamily="49" charset="-122"/>
              </a:rPr>
              <a:t>司會</a:t>
            </a:r>
            <a:endParaRPr lang="en-US" altLang="zh-TW" sz="5000" dirty="0" smtClean="0">
              <a:latin typeface="楷体" pitchFamily="49" charset="-122"/>
              <a:ea typeface="楷体" pitchFamily="49" charset="-122"/>
            </a:endParaRPr>
          </a:p>
          <a:p>
            <a:pPr marL="0" indent="0">
              <a:buNone/>
            </a:pPr>
            <a:r>
              <a:rPr lang="en-US" altLang="zh-TW" sz="5000" dirty="0" smtClean="0">
                <a:latin typeface="楷体" pitchFamily="49" charset="-122"/>
                <a:ea typeface="楷体" pitchFamily="49" charset="-122"/>
              </a:rPr>
              <a:t>【</a:t>
            </a:r>
            <a:r>
              <a:rPr lang="zh-TW" altLang="en-US" sz="5000" dirty="0" smtClean="0">
                <a:latin typeface="楷体" pitchFamily="49" charset="-122"/>
                <a:ea typeface="楷体" pitchFamily="49" charset="-122"/>
              </a:rPr>
              <a:t>啟</a:t>
            </a:r>
            <a:r>
              <a:rPr lang="en-US" altLang="zh-TW" sz="5000" dirty="0" smtClean="0">
                <a:latin typeface="楷体" pitchFamily="49" charset="-122"/>
                <a:ea typeface="楷体" pitchFamily="49" charset="-122"/>
              </a:rPr>
              <a:t>】</a:t>
            </a:r>
            <a:r>
              <a:rPr lang="zh-TW" altLang="zh-TW" sz="5000" dirty="0" smtClean="0">
                <a:latin typeface="楷体" pitchFamily="49" charset="-122"/>
                <a:ea typeface="楷体" pitchFamily="49" charset="-122"/>
              </a:rPr>
              <a:t>行為無通指責，</a:t>
            </a:r>
            <a:endParaRPr lang="en-US" altLang="zh-TW" sz="5000" dirty="0" smtClean="0">
              <a:latin typeface="楷体" pitchFamily="49" charset="-122"/>
              <a:ea typeface="楷体" pitchFamily="49" charset="-122"/>
            </a:endParaRPr>
          </a:p>
          <a:p>
            <a:pPr marL="0" indent="0" algn="ctr">
              <a:buNone/>
            </a:pPr>
            <a:r>
              <a:rPr lang="zh-TW" altLang="en-US" sz="5000" u="sng" dirty="0" smtClean="0">
                <a:solidFill>
                  <a:srgbClr val="FFFF00"/>
                </a:solidFill>
                <a:latin typeface="楷体" pitchFamily="49" charset="-122"/>
                <a:ea typeface="楷体" pitchFamily="49" charset="-122"/>
              </a:rPr>
              <a:t>會眾</a:t>
            </a:r>
            <a:endParaRPr lang="zh-TW" altLang="en-US" sz="5000" dirty="0">
              <a:solidFill>
                <a:srgbClr val="FFFF00"/>
              </a:solidFill>
              <a:latin typeface="楷体" pitchFamily="49" charset="-122"/>
              <a:ea typeface="楷体" pitchFamily="49" charset="-122"/>
            </a:endParaRPr>
          </a:p>
          <a:p>
            <a:pPr marL="0" indent="0">
              <a:buNone/>
            </a:pPr>
            <a:r>
              <a:rPr lang="en-US" altLang="zh-TW" sz="5000" dirty="0">
                <a:solidFill>
                  <a:srgbClr val="FFFF00"/>
                </a:solidFill>
                <a:latin typeface="楷体" pitchFamily="49" charset="-122"/>
                <a:ea typeface="楷体" pitchFamily="49" charset="-122"/>
              </a:rPr>
              <a:t>【</a:t>
            </a:r>
            <a:r>
              <a:rPr lang="zh-TW" altLang="en-US" sz="5000" dirty="0" smtClean="0">
                <a:solidFill>
                  <a:srgbClr val="FFFF00"/>
                </a:solidFill>
                <a:latin typeface="楷体" pitchFamily="49" charset="-122"/>
                <a:ea typeface="楷体" pitchFamily="49" charset="-122"/>
              </a:rPr>
              <a:t>應</a:t>
            </a:r>
            <a:r>
              <a:rPr lang="en-US" altLang="zh-TW" sz="5000" dirty="0" smtClean="0">
                <a:solidFill>
                  <a:srgbClr val="FFFF00"/>
                </a:solidFill>
                <a:latin typeface="楷体" pitchFamily="49" charset="-122"/>
                <a:ea typeface="楷体" pitchFamily="49" charset="-122"/>
              </a:rPr>
              <a:t>】</a:t>
            </a:r>
            <a:r>
              <a:rPr lang="zh-TW" altLang="zh-TW" sz="5000" dirty="0" smtClean="0">
                <a:solidFill>
                  <a:srgbClr val="FFFF00"/>
                </a:solidFill>
                <a:latin typeface="楷体" pitchFamily="49" charset="-122"/>
                <a:ea typeface="楷体" pitchFamily="49" charset="-122"/>
              </a:rPr>
              <a:t>生活遵行上主律法的人，</a:t>
            </a:r>
            <a:endParaRPr lang="en-US" altLang="zh-TW" sz="5000" dirty="0" smtClean="0">
              <a:solidFill>
                <a:srgbClr val="FFFF00"/>
              </a:solidFill>
              <a:latin typeface="楷体" pitchFamily="49" charset="-122"/>
              <a:ea typeface="楷体" pitchFamily="49" charset="-122"/>
            </a:endParaRPr>
          </a:p>
          <a:p>
            <a:pPr marL="0" indent="0" algn="ctr">
              <a:buNone/>
            </a:pPr>
            <a:r>
              <a:rPr lang="zh-TW" altLang="en-US" sz="5000" u="sng" dirty="0" smtClean="0">
                <a:solidFill>
                  <a:srgbClr val="92D050"/>
                </a:solidFill>
                <a:latin typeface="楷体" pitchFamily="49" charset="-122"/>
                <a:ea typeface="楷体" pitchFamily="49" charset="-122"/>
              </a:rPr>
              <a:t>司會和會眾</a:t>
            </a:r>
            <a:endParaRPr lang="zh-TW" altLang="en-US" sz="5000" dirty="0" smtClean="0">
              <a:solidFill>
                <a:srgbClr val="92D050"/>
              </a:solidFill>
              <a:latin typeface="楷体" pitchFamily="49" charset="-122"/>
              <a:ea typeface="楷体" pitchFamily="49" charset="-122"/>
            </a:endParaRPr>
          </a:p>
          <a:p>
            <a:pPr marL="0" indent="0">
              <a:buNone/>
            </a:pPr>
            <a:r>
              <a:rPr lang="en-US" altLang="zh-TW" sz="5000" dirty="0" smtClean="0">
                <a:solidFill>
                  <a:srgbClr val="92D050"/>
                </a:solidFill>
                <a:latin typeface="楷体" pitchFamily="49" charset="-122"/>
                <a:ea typeface="楷体" pitchFamily="49" charset="-122"/>
              </a:rPr>
              <a:t>【</a:t>
            </a:r>
            <a:r>
              <a:rPr lang="zh-TW" altLang="en-US" sz="5000" dirty="0" smtClean="0">
                <a:solidFill>
                  <a:srgbClr val="92D050"/>
                </a:solidFill>
                <a:latin typeface="楷体" pitchFamily="49" charset="-122"/>
                <a:ea typeface="楷体" pitchFamily="49" charset="-122"/>
              </a:rPr>
              <a:t>齊</a:t>
            </a:r>
            <a:r>
              <a:rPr lang="en-US" altLang="zh-TW" sz="5000" dirty="0" smtClean="0">
                <a:solidFill>
                  <a:srgbClr val="92D050"/>
                </a:solidFill>
                <a:latin typeface="楷体" pitchFamily="49" charset="-122"/>
                <a:ea typeface="楷体" pitchFamily="49" charset="-122"/>
              </a:rPr>
              <a:t>】</a:t>
            </a:r>
            <a:r>
              <a:rPr lang="zh-TW" altLang="zh-TW" sz="5000" dirty="0" smtClean="0">
                <a:solidFill>
                  <a:srgbClr val="92D050"/>
                </a:solidFill>
                <a:latin typeface="楷体" pitchFamily="49" charset="-122"/>
                <a:ea typeface="楷体" pitchFamily="49" charset="-122"/>
              </a:rPr>
              <a:t>此款人真有福氣</a:t>
            </a:r>
            <a:r>
              <a:rPr lang="en-US" altLang="zh-TW" sz="5000" dirty="0" smtClean="0">
                <a:solidFill>
                  <a:srgbClr val="92D050"/>
                </a:solidFill>
                <a:latin typeface="楷体" pitchFamily="49" charset="-122"/>
                <a:ea typeface="楷体" pitchFamily="49" charset="-122"/>
              </a:rPr>
              <a:t>!</a:t>
            </a:r>
            <a:endParaRPr lang="zh-TW" altLang="en-US" sz="5000" dirty="0" smtClean="0">
              <a:solidFill>
                <a:srgbClr val="92D050"/>
              </a:solidFill>
              <a:latin typeface="楷体" pitchFamily="49" charset="-122"/>
              <a:ea typeface="楷体" pitchFamily="49" charset="-122"/>
            </a:endParaRPr>
          </a:p>
          <a:p>
            <a:pPr marL="0" indent="0">
              <a:buNone/>
            </a:pPr>
            <a:endParaRPr lang="zh-TW" altLang="en-US" sz="50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17247399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838200" y="1143001"/>
            <a:ext cx="7924800" cy="5770811"/>
          </a:xfrm>
        </p:spPr>
        <p:txBody>
          <a:bodyPr/>
          <a:lstStyle/>
          <a:p>
            <a:pPr marL="0" indent="0" algn="ctr">
              <a:buNone/>
            </a:pPr>
            <a:r>
              <a:rPr lang="zh-TW" altLang="en-US" sz="5000" u="sng" dirty="0" smtClean="0">
                <a:latin typeface="楷体" pitchFamily="49" charset="-122"/>
                <a:ea typeface="楷体" pitchFamily="49" charset="-122"/>
              </a:rPr>
              <a:t>司會</a:t>
            </a:r>
            <a:endParaRPr lang="en-US" altLang="zh-TW" sz="5000" dirty="0" smtClean="0">
              <a:latin typeface="楷体" pitchFamily="49" charset="-122"/>
              <a:ea typeface="楷体" pitchFamily="49" charset="-122"/>
            </a:endParaRPr>
          </a:p>
          <a:p>
            <a:pPr marL="0" indent="0">
              <a:buNone/>
            </a:pPr>
            <a:r>
              <a:rPr lang="en-US" altLang="zh-TW" sz="5000" dirty="0" smtClean="0">
                <a:latin typeface="楷体" pitchFamily="49" charset="-122"/>
                <a:ea typeface="楷体" pitchFamily="49" charset="-122"/>
              </a:rPr>
              <a:t>【</a:t>
            </a:r>
            <a:r>
              <a:rPr lang="zh-TW" altLang="en-US" sz="5000" dirty="0" smtClean="0">
                <a:latin typeface="楷体" pitchFamily="49" charset="-122"/>
                <a:ea typeface="楷体" pitchFamily="49" charset="-122"/>
              </a:rPr>
              <a:t>啟</a:t>
            </a:r>
            <a:r>
              <a:rPr lang="en-US" altLang="zh-TW" sz="5000" dirty="0" smtClean="0">
                <a:latin typeface="楷体" pitchFamily="49" charset="-122"/>
                <a:ea typeface="楷体" pitchFamily="49" charset="-122"/>
              </a:rPr>
              <a:t>】</a:t>
            </a:r>
            <a:r>
              <a:rPr lang="zh-TW" altLang="zh-TW" sz="5000" dirty="0" smtClean="0">
                <a:latin typeface="楷体" pitchFamily="49" charset="-122"/>
                <a:ea typeface="楷体" pitchFamily="49" charset="-122"/>
              </a:rPr>
              <a:t>聽趁上主的教示，</a:t>
            </a:r>
            <a:endParaRPr lang="en-US" altLang="zh-TW" sz="5000" dirty="0" smtClean="0">
              <a:latin typeface="楷体" pitchFamily="49" charset="-122"/>
              <a:ea typeface="楷体" pitchFamily="49" charset="-122"/>
            </a:endParaRPr>
          </a:p>
          <a:p>
            <a:pPr marL="0" indent="0" algn="ctr">
              <a:buNone/>
            </a:pPr>
            <a:r>
              <a:rPr lang="zh-TW" altLang="en-US" sz="5000" u="sng" dirty="0" smtClean="0">
                <a:solidFill>
                  <a:srgbClr val="FFFF00"/>
                </a:solidFill>
                <a:latin typeface="楷体" pitchFamily="49" charset="-122"/>
                <a:ea typeface="楷体" pitchFamily="49" charset="-122"/>
              </a:rPr>
              <a:t>會眾</a:t>
            </a:r>
            <a:endParaRPr lang="zh-TW" altLang="en-US" sz="5000" dirty="0">
              <a:solidFill>
                <a:srgbClr val="FFFF00"/>
              </a:solidFill>
              <a:latin typeface="楷体" pitchFamily="49" charset="-122"/>
              <a:ea typeface="楷体" pitchFamily="49" charset="-122"/>
            </a:endParaRPr>
          </a:p>
          <a:p>
            <a:pPr marL="0" indent="0">
              <a:buNone/>
            </a:pPr>
            <a:r>
              <a:rPr lang="en-US" altLang="zh-TW" sz="5000" dirty="0">
                <a:solidFill>
                  <a:srgbClr val="FFFF00"/>
                </a:solidFill>
                <a:latin typeface="楷体" pitchFamily="49" charset="-122"/>
                <a:ea typeface="楷体" pitchFamily="49" charset="-122"/>
              </a:rPr>
              <a:t>【</a:t>
            </a:r>
            <a:r>
              <a:rPr lang="zh-TW" altLang="en-US" sz="5000" dirty="0" smtClean="0">
                <a:solidFill>
                  <a:srgbClr val="FFFF00"/>
                </a:solidFill>
                <a:latin typeface="楷体" pitchFamily="49" charset="-122"/>
                <a:ea typeface="楷体" pitchFamily="49" charset="-122"/>
              </a:rPr>
              <a:t>應</a:t>
            </a:r>
            <a:r>
              <a:rPr lang="en-US" altLang="zh-TW" sz="5000" dirty="0" smtClean="0">
                <a:solidFill>
                  <a:srgbClr val="FFFF00"/>
                </a:solidFill>
                <a:latin typeface="楷体" pitchFamily="49" charset="-122"/>
                <a:ea typeface="楷体" pitchFamily="49" charset="-122"/>
              </a:rPr>
              <a:t>】</a:t>
            </a:r>
            <a:r>
              <a:rPr lang="zh-TW" altLang="zh-TW" sz="5000" dirty="0" smtClean="0">
                <a:solidFill>
                  <a:srgbClr val="FFFF00"/>
                </a:solidFill>
                <a:latin typeface="楷体" pitchFamily="49" charset="-122"/>
                <a:ea typeface="楷体" pitchFamily="49" charset="-122"/>
              </a:rPr>
              <a:t>全心尋求祂的人，</a:t>
            </a:r>
            <a:endParaRPr lang="en-US" altLang="zh-TW" sz="5000" dirty="0" smtClean="0">
              <a:solidFill>
                <a:srgbClr val="FFFF00"/>
              </a:solidFill>
              <a:latin typeface="楷体" pitchFamily="49" charset="-122"/>
              <a:ea typeface="楷体" pitchFamily="49" charset="-122"/>
            </a:endParaRPr>
          </a:p>
          <a:p>
            <a:pPr marL="0" indent="0" algn="ctr">
              <a:buNone/>
            </a:pPr>
            <a:r>
              <a:rPr lang="zh-TW" altLang="en-US" sz="5000" u="sng" dirty="0" smtClean="0">
                <a:solidFill>
                  <a:srgbClr val="92D050"/>
                </a:solidFill>
                <a:latin typeface="楷体" pitchFamily="49" charset="-122"/>
                <a:ea typeface="楷体" pitchFamily="49" charset="-122"/>
              </a:rPr>
              <a:t>司會和會眾</a:t>
            </a:r>
            <a:endParaRPr lang="zh-TW" altLang="en-US" sz="5000" dirty="0" smtClean="0">
              <a:solidFill>
                <a:srgbClr val="92D050"/>
              </a:solidFill>
              <a:latin typeface="楷体" pitchFamily="49" charset="-122"/>
              <a:ea typeface="楷体" pitchFamily="49" charset="-122"/>
            </a:endParaRPr>
          </a:p>
          <a:p>
            <a:pPr marL="0" indent="0">
              <a:buNone/>
            </a:pPr>
            <a:r>
              <a:rPr lang="en-US" altLang="zh-TW" sz="5000" dirty="0" smtClean="0">
                <a:solidFill>
                  <a:srgbClr val="92D050"/>
                </a:solidFill>
                <a:latin typeface="楷体" pitchFamily="49" charset="-122"/>
                <a:ea typeface="楷体" pitchFamily="49" charset="-122"/>
              </a:rPr>
              <a:t>【</a:t>
            </a:r>
            <a:r>
              <a:rPr lang="zh-TW" altLang="en-US" sz="5000" dirty="0" smtClean="0">
                <a:solidFill>
                  <a:srgbClr val="92D050"/>
                </a:solidFill>
                <a:latin typeface="楷体" pitchFamily="49" charset="-122"/>
                <a:ea typeface="楷体" pitchFamily="49" charset="-122"/>
              </a:rPr>
              <a:t>齊</a:t>
            </a:r>
            <a:r>
              <a:rPr lang="en-US" altLang="zh-TW" sz="5000" dirty="0" smtClean="0">
                <a:solidFill>
                  <a:srgbClr val="92D050"/>
                </a:solidFill>
                <a:latin typeface="楷体" pitchFamily="49" charset="-122"/>
                <a:ea typeface="楷体" pitchFamily="49" charset="-122"/>
              </a:rPr>
              <a:t>】</a:t>
            </a:r>
            <a:r>
              <a:rPr lang="zh-TW" altLang="zh-TW" sz="5000" dirty="0" smtClean="0">
                <a:solidFill>
                  <a:srgbClr val="92D050"/>
                </a:solidFill>
                <a:latin typeface="楷体" pitchFamily="49" charset="-122"/>
                <a:ea typeface="楷体" pitchFamily="49" charset="-122"/>
              </a:rPr>
              <a:t>此款人真有福氣</a:t>
            </a:r>
            <a:r>
              <a:rPr lang="en-US" altLang="zh-TW" sz="5000" dirty="0" smtClean="0">
                <a:solidFill>
                  <a:srgbClr val="92D050"/>
                </a:solidFill>
                <a:latin typeface="楷体" pitchFamily="49" charset="-122"/>
                <a:ea typeface="楷体" pitchFamily="49" charset="-122"/>
              </a:rPr>
              <a:t>!</a:t>
            </a:r>
            <a:endParaRPr lang="zh-TW" altLang="en-US" sz="5000" dirty="0" smtClean="0">
              <a:solidFill>
                <a:srgbClr val="92D050"/>
              </a:solidFill>
              <a:latin typeface="楷体" pitchFamily="49" charset="-122"/>
              <a:ea typeface="楷体" pitchFamily="49" charset="-122"/>
            </a:endParaRPr>
          </a:p>
          <a:p>
            <a:pPr marL="0" indent="0">
              <a:buNone/>
            </a:pPr>
            <a:endParaRPr lang="zh-TW" altLang="en-US" sz="50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17247399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53117"/>
            <a:ext cx="83820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少年人著按怎互生活</a:t>
            </a:r>
            <a:r>
              <a:rPr lang="en-US" altLang="zh-TW" sz="5400" dirty="0" smtClean="0">
                <a:latin typeface="楷体" pitchFamily="49" charset="-122"/>
                <a:ea typeface="楷体" pitchFamily="49" charset="-122"/>
              </a:rPr>
              <a:t>		 </a:t>
            </a:r>
            <a:r>
              <a:rPr lang="zh-TW" altLang="zh-TW" sz="5400" dirty="0" smtClean="0">
                <a:latin typeface="楷体" pitchFamily="49" charset="-122"/>
                <a:ea typeface="楷体" pitchFamily="49" charset="-122"/>
              </a:rPr>
              <a:t>純潔</a:t>
            </a:r>
            <a:r>
              <a:rPr lang="en-US" altLang="zh-TW" sz="5400" dirty="0" smtClean="0">
                <a:latin typeface="楷体" pitchFamily="49" charset="-122"/>
                <a:ea typeface="楷体" pitchFamily="49" charset="-122"/>
              </a:rPr>
              <a:t>?</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著遵行上主祢的話</a:t>
            </a:r>
            <a:r>
              <a:rPr lang="en-US" altLang="zh-TW" sz="5400" dirty="0" smtClean="0">
                <a:solidFill>
                  <a:srgbClr val="FFFF00"/>
                </a:solidFill>
                <a:latin typeface="楷体" pitchFamily="49" charset="-122"/>
                <a:ea typeface="楷体" pitchFamily="49" charset="-122"/>
              </a:rPr>
              <a:t>!</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25884056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498598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上主啊</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我欲全心尋</a:t>
            </a:r>
            <a:r>
              <a:rPr lang="en-US" altLang="zh-TW" sz="5400" dirty="0" smtClean="0">
                <a:latin typeface="楷体" pitchFamily="49" charset="-122"/>
                <a:ea typeface="楷体" pitchFamily="49" charset="-122"/>
              </a:rPr>
              <a:t>		 	 </a:t>
            </a:r>
            <a:r>
              <a:rPr lang="zh-TW" altLang="zh-TW" sz="5400" dirty="0" smtClean="0">
                <a:latin typeface="楷体" pitchFamily="49" charset="-122"/>
                <a:ea typeface="楷体" pitchFamily="49" charset="-122"/>
              </a:rPr>
              <a:t>求祢；</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求祢互我無偏離祢的</a:t>
            </a:r>
            <a:r>
              <a:rPr lang="en-US" altLang="zh-TW" sz="5400" dirty="0" smtClean="0">
                <a:solidFill>
                  <a:srgbClr val="FFFF00"/>
                </a:solidFill>
                <a:latin typeface="楷体" pitchFamily="49" charset="-122"/>
                <a:ea typeface="楷体" pitchFamily="49" charset="-122"/>
              </a:rPr>
              <a:t>		 </a:t>
            </a:r>
            <a:r>
              <a:rPr lang="zh-TW" altLang="zh-TW" sz="5400" dirty="0" smtClean="0">
                <a:solidFill>
                  <a:srgbClr val="FFFF00"/>
                </a:solidFill>
                <a:latin typeface="楷体" pitchFamily="49" charset="-122"/>
                <a:ea typeface="楷体" pitchFamily="49" charset="-122"/>
              </a:rPr>
              <a:t>誡命。</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623861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29317"/>
            <a:ext cx="8382000" cy="349018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我將祢的話囥佇心內，</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才免犯罪得罪你</a:t>
            </a:r>
            <a:r>
              <a:rPr lang="zh-TW" altLang="zh-TW" sz="5400" dirty="0" smtClean="0">
                <a:latin typeface="楷体" pitchFamily="49" charset="-122"/>
                <a:ea typeface="楷体" pitchFamily="49" charset="-122"/>
              </a:rPr>
              <a:t>。</a:t>
            </a:r>
            <a:endParaRPr lang="en-US" altLang="zh-TW" sz="5400" dirty="0" smtClean="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2103117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38620"/>
            <a:ext cx="83820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求祢開我的目睭，</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互我看出祢律法的奇</a:t>
            </a:r>
            <a:r>
              <a:rPr lang="en-US" altLang="zh-TW" sz="5400" dirty="0" smtClean="0">
                <a:solidFill>
                  <a:srgbClr val="FFFF00"/>
                </a:solidFill>
                <a:latin typeface="楷体" pitchFamily="49" charset="-122"/>
                <a:ea typeface="楷体" pitchFamily="49" charset="-122"/>
              </a:rPr>
              <a:t>		 </a:t>
            </a:r>
            <a:r>
              <a:rPr lang="zh-TW" altLang="zh-TW" sz="5400" dirty="0" smtClean="0">
                <a:solidFill>
                  <a:srgbClr val="FFFF00"/>
                </a:solidFill>
                <a:latin typeface="楷体" pitchFamily="49" charset="-122"/>
                <a:ea typeface="楷体" pitchFamily="49" charset="-122"/>
              </a:rPr>
              <a:t>妙。</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11040961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我的心悲傷到欲碎去；</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求祢照祢的應允互我</a:t>
            </a:r>
            <a:r>
              <a:rPr lang="en-US" altLang="zh-TW" sz="5400" dirty="0" smtClean="0">
                <a:solidFill>
                  <a:srgbClr val="FFFF00"/>
                </a:solidFill>
                <a:latin typeface="楷体" pitchFamily="49" charset="-122"/>
                <a:ea typeface="楷体" pitchFamily="49" charset="-122"/>
              </a:rPr>
              <a:t>		 </a:t>
            </a:r>
            <a:r>
              <a:rPr lang="zh-TW" altLang="zh-TW" sz="5400" dirty="0" smtClean="0">
                <a:solidFill>
                  <a:srgbClr val="FFFF00"/>
                </a:solidFill>
                <a:latin typeface="楷体" pitchFamily="49" charset="-122"/>
                <a:ea typeface="楷体" pitchFamily="49" charset="-122"/>
              </a:rPr>
              <a:t>回復元氣。</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1291639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498598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求祢互我無行虛假的</a:t>
            </a:r>
            <a:r>
              <a:rPr lang="en-US" altLang="zh-TW" sz="5400" dirty="0" smtClean="0">
                <a:latin typeface="楷体" pitchFamily="49" charset="-122"/>
                <a:ea typeface="楷体" pitchFamily="49" charset="-122"/>
              </a:rPr>
              <a:t>		 </a:t>
            </a:r>
            <a:r>
              <a:rPr lang="zh-TW" altLang="zh-TW" sz="5400" dirty="0" smtClean="0">
                <a:latin typeface="楷体" pitchFamily="49" charset="-122"/>
                <a:ea typeface="楷体" pitchFamily="49" charset="-122"/>
              </a:rPr>
              <a:t>道路；</a:t>
            </a:r>
            <a:endParaRPr lang="en-US" altLang="zh-TW" sz="5400" dirty="0" smtClean="0">
              <a:latin typeface="楷体" pitchFamily="49" charset="-122"/>
              <a:ea typeface="楷体" pitchFamily="49" charset="-122"/>
            </a:endParaRP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求祢施恩教示我祢的</a:t>
            </a:r>
            <a:r>
              <a:rPr lang="en-US" altLang="zh-TW" sz="5400" dirty="0" smtClean="0">
                <a:solidFill>
                  <a:srgbClr val="FFFF00"/>
                </a:solidFill>
                <a:latin typeface="楷体" pitchFamily="49" charset="-122"/>
                <a:ea typeface="楷体" pitchFamily="49" charset="-122"/>
              </a:rPr>
              <a:t>		 </a:t>
            </a:r>
            <a:r>
              <a:rPr lang="zh-TW" altLang="zh-TW" sz="5400" dirty="0" smtClean="0">
                <a:solidFill>
                  <a:srgbClr val="FFFF00"/>
                </a:solidFill>
                <a:latin typeface="楷体" pitchFamily="49" charset="-122"/>
                <a:ea typeface="楷体" pitchFamily="49" charset="-122"/>
              </a:rPr>
              <a:t>律法。</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p14="http://schemas.microsoft.com/office/powerpoint/2010/main" val="32757987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3458</TotalTime>
  <Words>2173</Words>
  <Application>Microsoft Office PowerPoint</Application>
  <PresentationFormat>On-screen Show (4:3)</PresentationFormat>
  <Paragraphs>155</Paragraphs>
  <Slides>17</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楷体</vt:lpstr>
      <vt:lpstr>Arial</vt:lpstr>
      <vt:lpstr>Calibri</vt:lpstr>
      <vt:lpstr>Courier New</vt:lpstr>
      <vt:lpstr>Trebuchet MS</vt:lpstr>
      <vt:lpstr>Wingdings</vt:lpstr>
      <vt:lpstr>1_Purple Template 1 Trebuchet</vt:lpstr>
      <vt:lpstr>White with Courier font for code slides</vt:lpstr>
      <vt:lpstr>啟應</vt:lpstr>
      <vt:lpstr>啟應-詩篇 119</vt:lpstr>
      <vt:lpstr>啟應-詩篇 119</vt:lpstr>
      <vt:lpstr>啟應-詩篇 119</vt:lpstr>
      <vt:lpstr>啟應-詩篇 119</vt:lpstr>
      <vt:lpstr>啟應-詩篇 119</vt:lpstr>
      <vt:lpstr>啟應-詩篇 119</vt:lpstr>
      <vt:lpstr>啟應-詩篇 119</vt:lpstr>
      <vt:lpstr>啟應-詩篇 119</vt:lpstr>
      <vt:lpstr>啟應-詩篇 119</vt:lpstr>
      <vt:lpstr>啟應-詩篇 119</vt:lpstr>
      <vt:lpstr>啟應-詩篇 119</vt:lpstr>
      <vt:lpstr>啟應-詩篇 119</vt:lpstr>
      <vt:lpstr>啟應-詩篇 119</vt:lpstr>
      <vt:lpstr>啟應-詩篇 119</vt:lpstr>
      <vt:lpstr>啟應-詩篇 119</vt:lpstr>
      <vt:lpstr>啟應-詩篇 119</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113</cp:revision>
  <dcterms:created xsi:type="dcterms:W3CDTF">2015-02-07T13:24:58Z</dcterms:created>
  <dcterms:modified xsi:type="dcterms:W3CDTF">2016-09-06T03:19:18Z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