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0" y="-9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7966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146</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71600"/>
            <a:ext cx="81534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上主扶起受壓制的人；</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上主疼惜義人。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95400"/>
            <a:ext cx="7848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上主保護出外人；祂扶持孤兒寡婦。</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祂互歹人的路行未通。</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066800"/>
            <a:ext cx="8229600" cy="4198072"/>
          </a:xfrm>
        </p:spPr>
        <p:txBody>
          <a:bodyPr/>
          <a:lstStyle/>
          <a:p>
            <a:pPr marL="0" indent="0" algn="ctr">
              <a:buNone/>
            </a:pPr>
            <a:r>
              <a:rPr lang="zh-TW" altLang="en-US" sz="4400" u="sng" dirty="0" smtClean="0">
                <a:latin typeface="楷体" pitchFamily="49" charset="-122"/>
                <a:ea typeface="楷体" pitchFamily="49" charset="-122"/>
              </a:rPr>
              <a:t>司會</a:t>
            </a:r>
            <a:endParaRPr lang="en-US" altLang="zh-TW" sz="4400" dirty="0" smtClean="0">
              <a:latin typeface="楷体" pitchFamily="49" charset="-122"/>
              <a:ea typeface="楷体" pitchFamily="49" charset="-122"/>
            </a:endParaRPr>
          </a:p>
          <a:p>
            <a:pPr marL="0" indent="0">
              <a:buNone/>
            </a:pPr>
            <a:r>
              <a:rPr lang="en-US" altLang="zh-TW" sz="4400" dirty="0" smtClean="0">
                <a:latin typeface="楷体" pitchFamily="49" charset="-122"/>
                <a:ea typeface="楷体" pitchFamily="49" charset="-122"/>
              </a:rPr>
              <a:t>【</a:t>
            </a:r>
            <a:r>
              <a:rPr lang="zh-TW" altLang="en-US" sz="4400" dirty="0" smtClean="0">
                <a:latin typeface="楷体" pitchFamily="49" charset="-122"/>
                <a:ea typeface="楷体" pitchFamily="49" charset="-122"/>
              </a:rPr>
              <a:t>啟</a:t>
            </a:r>
            <a:r>
              <a:rPr lang="en-US" altLang="zh-TW" sz="4400" dirty="0" smtClean="0">
                <a:latin typeface="楷体" pitchFamily="49" charset="-122"/>
                <a:ea typeface="楷体" pitchFamily="49" charset="-122"/>
              </a:rPr>
              <a:t>】</a:t>
            </a:r>
            <a:r>
              <a:rPr lang="zh-TW" altLang="zh-TW" sz="4400" dirty="0" smtClean="0">
                <a:latin typeface="楷体" pitchFamily="49" charset="-122"/>
                <a:ea typeface="楷体" pitchFamily="49" charset="-122"/>
              </a:rPr>
              <a:t>上主會永遠作王；</a:t>
            </a:r>
            <a:endParaRPr lang="en-US" altLang="zh-TW" sz="4400" dirty="0" smtClean="0">
              <a:latin typeface="楷体" pitchFamily="49" charset="-122"/>
              <a:ea typeface="楷体" pitchFamily="49" charset="-122"/>
            </a:endParaRPr>
          </a:p>
          <a:p>
            <a:pPr marL="0" indent="0" algn="ctr">
              <a:buNone/>
            </a:pPr>
            <a:r>
              <a:rPr lang="zh-TW" altLang="en-US" sz="4400" u="sng" dirty="0" smtClean="0">
                <a:solidFill>
                  <a:srgbClr val="FFFF00"/>
                </a:solidFill>
                <a:latin typeface="楷体" pitchFamily="49" charset="-122"/>
                <a:ea typeface="楷体" pitchFamily="49" charset="-122"/>
              </a:rPr>
              <a:t>會眾</a:t>
            </a:r>
            <a:endParaRPr lang="zh-TW" altLang="en-US" sz="4400" dirty="0">
              <a:solidFill>
                <a:srgbClr val="FFFF00"/>
              </a:solidFill>
              <a:latin typeface="楷体" pitchFamily="49" charset="-122"/>
              <a:ea typeface="楷体" pitchFamily="49" charset="-122"/>
            </a:endParaRPr>
          </a:p>
          <a:p>
            <a:pPr marL="0" indent="0">
              <a:buNone/>
            </a:pPr>
            <a:r>
              <a:rPr lang="en-US" altLang="zh-TW" sz="4400" dirty="0">
                <a:solidFill>
                  <a:srgbClr val="FFFF00"/>
                </a:solidFill>
                <a:latin typeface="楷体" pitchFamily="49" charset="-122"/>
                <a:ea typeface="楷体" pitchFamily="49" charset="-122"/>
              </a:rPr>
              <a:t>【</a:t>
            </a:r>
            <a:r>
              <a:rPr lang="zh-TW" altLang="en-US" sz="4400" dirty="0" smtClean="0">
                <a:solidFill>
                  <a:srgbClr val="FFFF00"/>
                </a:solidFill>
                <a:latin typeface="楷体" pitchFamily="49" charset="-122"/>
                <a:ea typeface="楷体" pitchFamily="49" charset="-122"/>
              </a:rPr>
              <a:t>應</a:t>
            </a:r>
            <a:r>
              <a:rPr lang="en-US" altLang="zh-TW" sz="4400" dirty="0" smtClean="0">
                <a:solidFill>
                  <a:srgbClr val="FFFF00"/>
                </a:solidFill>
                <a:latin typeface="楷体" pitchFamily="49" charset="-122"/>
                <a:ea typeface="楷体" pitchFamily="49" charset="-122"/>
              </a:rPr>
              <a:t>】</a:t>
            </a:r>
            <a:r>
              <a:rPr lang="zh-TW" altLang="zh-TW" sz="4400" dirty="0" smtClean="0">
                <a:solidFill>
                  <a:srgbClr val="FFFF00"/>
                </a:solidFill>
                <a:latin typeface="楷体" pitchFamily="49" charset="-122"/>
                <a:ea typeface="楷体" pitchFamily="49" charset="-122"/>
              </a:rPr>
              <a:t>錫安</a:t>
            </a:r>
            <a:r>
              <a:rPr lang="zh-TW" altLang="zh-TW" sz="4400" dirty="0" smtClean="0">
                <a:solidFill>
                  <a:srgbClr val="FFFF00"/>
                </a:solidFill>
                <a:latin typeface="楷体" pitchFamily="49" charset="-122"/>
                <a:ea typeface="楷体" pitchFamily="49" charset="-122"/>
              </a:rPr>
              <a:t>啊</a:t>
            </a:r>
            <a:r>
              <a:rPr lang="en-US" altLang="zh-TW" sz="4400" dirty="0" smtClean="0">
                <a:solidFill>
                  <a:srgbClr val="FFFF00"/>
                </a:solidFill>
                <a:latin typeface="楷体" pitchFamily="49" charset="-122"/>
                <a:ea typeface="楷体" pitchFamily="49" charset="-122"/>
              </a:rPr>
              <a:t>,</a:t>
            </a:r>
            <a:r>
              <a:rPr lang="zh-TW" altLang="zh-TW" sz="4400" dirty="0" smtClean="0">
                <a:solidFill>
                  <a:srgbClr val="FFFF00"/>
                </a:solidFill>
                <a:latin typeface="楷体" pitchFamily="49" charset="-122"/>
                <a:ea typeface="楷体" pitchFamily="49" charset="-122"/>
              </a:rPr>
              <a:t>你</a:t>
            </a:r>
            <a:r>
              <a:rPr lang="zh-TW" altLang="zh-TW" sz="4400" dirty="0" smtClean="0">
                <a:solidFill>
                  <a:srgbClr val="FFFF00"/>
                </a:solidFill>
                <a:latin typeface="楷体" pitchFamily="49" charset="-122"/>
                <a:ea typeface="楷体" pitchFamily="49" charset="-122"/>
              </a:rPr>
              <a:t>的上帝會代代作王。</a:t>
            </a:r>
            <a:endParaRPr lang="en-US" altLang="zh-TW" sz="4400" dirty="0" smtClean="0">
              <a:solidFill>
                <a:srgbClr val="FFFF00"/>
              </a:solidFill>
              <a:latin typeface="楷体" pitchFamily="49" charset="-122"/>
              <a:ea typeface="楷体" pitchFamily="49" charset="-122"/>
            </a:endParaRPr>
          </a:p>
          <a:p>
            <a:pPr marL="0" indent="0">
              <a:buNone/>
            </a:pPr>
            <a:r>
              <a:rPr lang="zh-TW" altLang="zh-TW" sz="4400" dirty="0" smtClean="0">
                <a:solidFill>
                  <a:srgbClr val="00B050"/>
                </a:solidFill>
                <a:latin typeface="楷体" pitchFamily="49" charset="-122"/>
                <a:ea typeface="楷体" pitchFamily="49" charset="-122"/>
              </a:rPr>
              <a:t>【齊</a:t>
            </a:r>
            <a:r>
              <a:rPr lang="zh-TW" altLang="zh-TW" sz="4400" dirty="0" smtClean="0">
                <a:solidFill>
                  <a:srgbClr val="00B050"/>
                </a:solidFill>
                <a:latin typeface="楷体" pitchFamily="49" charset="-122"/>
                <a:ea typeface="楷体" pitchFamily="49" charset="-122"/>
              </a:rPr>
              <a:t>】</a:t>
            </a:r>
            <a:r>
              <a:rPr lang="zh-TW" altLang="zh-TW" sz="4400" dirty="0" smtClean="0">
                <a:solidFill>
                  <a:srgbClr val="00B050"/>
                </a:solidFill>
                <a:latin typeface="楷体" pitchFamily="49" charset="-122"/>
                <a:ea typeface="楷体" pitchFamily="49" charset="-122"/>
              </a:rPr>
              <a:t>著稱讚上主</a:t>
            </a:r>
            <a:r>
              <a:rPr lang="en-US" altLang="zh-TW" sz="4400" dirty="0" smtClean="0">
                <a:solidFill>
                  <a:srgbClr val="00B050"/>
                </a:solidFill>
                <a:latin typeface="楷体" pitchFamily="49" charset="-122"/>
                <a:ea typeface="楷体" pitchFamily="49" charset="-122"/>
              </a:rPr>
              <a:t>!</a:t>
            </a:r>
            <a:endParaRPr lang="zh-TW" altLang="en-US" sz="4400" dirty="0">
              <a:solidFill>
                <a:srgbClr val="00B05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著稱讚上主</a:t>
            </a:r>
            <a:r>
              <a:rPr lang="en-US"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我的心神</a:t>
            </a:r>
            <a:r>
              <a:rPr lang="zh-TW" altLang="zh-TW" sz="5400" dirty="0" smtClean="0">
                <a:solidFill>
                  <a:srgbClr val="FFFF00"/>
                </a:solidFill>
                <a:latin typeface="楷体" pitchFamily="49" charset="-122"/>
                <a:ea typeface="楷体" pitchFamily="49" charset="-122"/>
              </a:rPr>
              <a:t>啊</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a:t>
            </a:r>
            <a:r>
              <a:rPr lang="zh-TW" altLang="zh-TW" sz="5400" dirty="0" smtClean="0">
                <a:solidFill>
                  <a:srgbClr val="FFFF00"/>
                </a:solidFill>
                <a:latin typeface="楷体" pitchFamily="49" charset="-122"/>
                <a:ea typeface="楷体" pitchFamily="49" charset="-122"/>
              </a:rPr>
              <a:t>稱讚上主</a:t>
            </a:r>
            <a:r>
              <a:rPr lang="en-US" altLang="zh-TW" sz="5400" dirty="0" smtClean="0">
                <a:solidFill>
                  <a:srgbClr val="FFFF00"/>
                </a:solidFill>
                <a:latin typeface="楷体" pitchFamily="49" charset="-122"/>
                <a:ea typeface="楷体" pitchFamily="49" charset="-122"/>
              </a:rPr>
              <a:t>!</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295400"/>
            <a:ext cx="8229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我一生欲稱讚上主；</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我活的日子攏欲唱歌稱讚我的上帝。</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8001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呣通倚靠君王；</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呣通倚靠會死的人，姻未當幫助。</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143000"/>
            <a:ext cx="7467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姻一下就斷氣歸土；</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姻的計畫佇彼日就落空。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7271037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80772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靠雅各的上帝幫助的人真有福氣</a:t>
            </a:r>
            <a:r>
              <a:rPr lang="en-US"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上主－姻的上帝是姻的向望。</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848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祂創造天、地、海，嘛創造其中萬物。</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祂永遠信實。</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祂為著受枉屈的人伸冤；</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祂賜食物互枵餓的人。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371600"/>
            <a:ext cx="8001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上主解放受關監的人；</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上主互盲人會看見。</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573</TotalTime>
  <Words>1655</Words>
  <Application>Microsoft Office PowerPoint</Application>
  <PresentationFormat>On-screen Show (4:3)</PresentationFormat>
  <Paragraphs>106</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啟應-詩篇 146</vt:lpstr>
      <vt:lpstr>啟應-詩篇 146</vt:lpstr>
      <vt:lpstr>啟應-詩篇 146</vt:lpstr>
      <vt:lpstr>啟應-詩篇 146</vt:lpstr>
      <vt:lpstr>啟應-詩篇 146</vt:lpstr>
      <vt:lpstr>啟應-詩篇 146</vt:lpstr>
      <vt:lpstr>啟應-詩篇 146</vt:lpstr>
      <vt:lpstr>啟應-詩篇 146</vt:lpstr>
      <vt:lpstr>啟應-詩篇 146</vt:lpstr>
      <vt:lpstr>啟應-詩篇 146</vt:lpstr>
      <vt:lpstr>啟應-詩篇 146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123</cp:revision>
  <dcterms:created xsi:type="dcterms:W3CDTF">2015-02-07T13:24:58Z</dcterms:created>
  <dcterms:modified xsi:type="dcterms:W3CDTF">2016-10-07T03:18:37Z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