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6"/>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20" y="-96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10/6/2016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p14="http://schemas.microsoft.com/office/powerpoint/2010/main" xmlns=""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10/6/2016 11:14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xmlns="" val="21300079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10/6/2016 11:17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xmlns="" val="2994586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10/6/2016 11:17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xmlns="" val="29945860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10/6/2016 11:18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xmlns="" val="2994586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10/6/2016 11:14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xmlns="" val="186705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10/6/2016 11:14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xmlns="" val="2396866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10/6/2016 11:15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xmlns="" val="3586916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10/6/2016 11:15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xmlns="" val="22796689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10/6/2016 11:16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xmlns="" val="2994586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10/6/2016 11:16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xmlns="" val="2994586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10/6/2016 11:16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xmlns="" val="2994586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10/6/2016 11:17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xmlns="" val="2994586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mc:Choice xmlns:p14="http://schemas.microsoft.com/office/powerpoint/2010/main" xmlns="" Requires="p14">
      <p:transition p14:dur="10"/>
    </mc:Choice>
    <mc:Fallback>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mc:Choice xmlns:p14="http://schemas.microsoft.com/office/powerpoint/2010/main" xmlns="" Requires="p14">
      <p:transition p14:dur="10"/>
    </mc:Choice>
    <mc:Fallback>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09800"/>
            <a:ext cx="7681913" cy="1218695"/>
          </a:xfrm>
        </p:spPr>
        <p:txBody>
          <a:bodyPr/>
          <a:lstStyle/>
          <a:p>
            <a:pPr algn="ctr">
              <a:lnSpc>
                <a:spcPct val="100000"/>
              </a:lnSpc>
            </a:pPr>
            <a:r>
              <a:rPr lang="zh-TW" altLang="en-US" u="sng" dirty="0" smtClean="0">
                <a:effectLst/>
                <a:latin typeface="楷体" panose="02010609060101010101" pitchFamily="49" charset="-122"/>
                <a:ea typeface="楷体" panose="02010609060101010101" pitchFamily="49" charset="-122"/>
              </a:rPr>
              <a:t>啟應</a:t>
            </a:r>
            <a:endParaRPr lang="zh-TW" altLang="en-US" u="sng"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3428495"/>
            <a:ext cx="7681913" cy="1378158"/>
          </a:xfrm>
        </p:spPr>
        <p:txBody>
          <a:bodyPr/>
          <a:lstStyle/>
          <a:p>
            <a:pPr algn="ctr"/>
            <a:r>
              <a:rPr lang="zh-CN" altLang="en-US" sz="5400" spc="-150" dirty="0">
                <a:ln w="3175">
                  <a:noFill/>
                </a:ln>
                <a:solidFill>
                  <a:schemeClr val="tx1"/>
                </a:solidFill>
                <a:latin typeface="楷体" panose="02010609060101010101" pitchFamily="49" charset="-122"/>
                <a:ea typeface="楷体" panose="02010609060101010101" pitchFamily="49" charset="-122"/>
                <a:cs typeface="Arial" charset="0"/>
              </a:rPr>
              <a:t>詩篇 </a:t>
            </a:r>
            <a:r>
              <a:rPr lang="en-US" altLang="zh-CN" sz="5400" spc="-150" dirty="0" smtClean="0">
                <a:ln w="3175">
                  <a:noFill/>
                </a:ln>
                <a:solidFill>
                  <a:schemeClr val="tx1"/>
                </a:solidFill>
                <a:latin typeface="楷体" panose="02010609060101010101" pitchFamily="49" charset="-122"/>
                <a:ea typeface="楷体" panose="02010609060101010101" pitchFamily="49" charset="-122"/>
                <a:cs typeface="Arial" charset="0"/>
              </a:rPr>
              <a:t>146</a:t>
            </a:r>
            <a:endParaRPr lang="en-US" dirty="0">
              <a:solidFill>
                <a:schemeClr val="tx1"/>
              </a:solidFill>
            </a:endParaRPr>
          </a:p>
        </p:txBody>
      </p:sp>
    </p:spTree>
    <p:extLst>
      <p:ext uri="{BB962C8B-B14F-4D97-AF65-F5344CB8AC3E}">
        <p14:creationId xmlns:p14="http://schemas.microsoft.com/office/powerpoint/2010/main" xmlns="" val="377070983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146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09600" y="1371600"/>
            <a:ext cx="8153400" cy="4238083"/>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上主扶起受壓制的人；</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上主疼惜義人。</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xmlns="" val="355029279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146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295400"/>
            <a:ext cx="7848600" cy="4985980"/>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上主保護出外人；祂扶持孤兒寡婦。</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祂互歹人的路行未通。</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xmlns="" val="355029279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146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09600" y="1066800"/>
            <a:ext cx="8229600" cy="4198072"/>
          </a:xfrm>
        </p:spPr>
        <p:txBody>
          <a:bodyPr/>
          <a:lstStyle/>
          <a:p>
            <a:pPr marL="0" indent="0" algn="ctr">
              <a:buNone/>
            </a:pPr>
            <a:r>
              <a:rPr lang="zh-TW" altLang="en-US" sz="4400" u="sng" dirty="0" smtClean="0">
                <a:latin typeface="楷体" pitchFamily="49" charset="-122"/>
                <a:ea typeface="楷体" pitchFamily="49" charset="-122"/>
              </a:rPr>
              <a:t>司會</a:t>
            </a:r>
            <a:endParaRPr lang="en-US" altLang="zh-TW" sz="4400" dirty="0" smtClean="0">
              <a:latin typeface="楷体" pitchFamily="49" charset="-122"/>
              <a:ea typeface="楷体" pitchFamily="49" charset="-122"/>
            </a:endParaRPr>
          </a:p>
          <a:p>
            <a:pPr marL="0" indent="0">
              <a:buNone/>
            </a:pPr>
            <a:r>
              <a:rPr lang="en-US" altLang="zh-TW" sz="4400" dirty="0" smtClean="0">
                <a:latin typeface="楷体" pitchFamily="49" charset="-122"/>
                <a:ea typeface="楷体" pitchFamily="49" charset="-122"/>
              </a:rPr>
              <a:t>【</a:t>
            </a:r>
            <a:r>
              <a:rPr lang="zh-TW" altLang="en-US" sz="4400" dirty="0" smtClean="0">
                <a:latin typeface="楷体" pitchFamily="49" charset="-122"/>
                <a:ea typeface="楷体" pitchFamily="49" charset="-122"/>
              </a:rPr>
              <a:t>啟</a:t>
            </a:r>
            <a:r>
              <a:rPr lang="en-US" altLang="zh-TW" sz="4400" dirty="0" smtClean="0">
                <a:latin typeface="楷体" pitchFamily="49" charset="-122"/>
                <a:ea typeface="楷体" pitchFamily="49" charset="-122"/>
              </a:rPr>
              <a:t>】</a:t>
            </a:r>
            <a:r>
              <a:rPr lang="zh-TW" altLang="zh-TW" sz="4400" dirty="0" smtClean="0">
                <a:latin typeface="楷体" pitchFamily="49" charset="-122"/>
                <a:ea typeface="楷体" pitchFamily="49" charset="-122"/>
              </a:rPr>
              <a:t>上主會永遠作王；</a:t>
            </a:r>
            <a:endParaRPr lang="en-US" altLang="zh-TW" sz="4400" dirty="0" smtClean="0">
              <a:latin typeface="楷体" pitchFamily="49" charset="-122"/>
              <a:ea typeface="楷体" pitchFamily="49" charset="-122"/>
            </a:endParaRPr>
          </a:p>
          <a:p>
            <a:pPr marL="0" indent="0" algn="ctr">
              <a:buNone/>
            </a:pPr>
            <a:r>
              <a:rPr lang="zh-TW" altLang="en-US" sz="4400" u="sng" dirty="0" smtClean="0">
                <a:solidFill>
                  <a:srgbClr val="FFFF00"/>
                </a:solidFill>
                <a:latin typeface="楷体" pitchFamily="49" charset="-122"/>
                <a:ea typeface="楷体" pitchFamily="49" charset="-122"/>
              </a:rPr>
              <a:t>會眾</a:t>
            </a:r>
            <a:endParaRPr lang="zh-TW" altLang="en-US" sz="4400" dirty="0">
              <a:solidFill>
                <a:srgbClr val="FFFF00"/>
              </a:solidFill>
              <a:latin typeface="楷体" pitchFamily="49" charset="-122"/>
              <a:ea typeface="楷体" pitchFamily="49" charset="-122"/>
            </a:endParaRPr>
          </a:p>
          <a:p>
            <a:pPr marL="0" indent="0">
              <a:buNone/>
            </a:pPr>
            <a:r>
              <a:rPr lang="en-US" altLang="zh-TW" sz="4400" dirty="0">
                <a:solidFill>
                  <a:srgbClr val="FFFF00"/>
                </a:solidFill>
                <a:latin typeface="楷体" pitchFamily="49" charset="-122"/>
                <a:ea typeface="楷体" pitchFamily="49" charset="-122"/>
              </a:rPr>
              <a:t>【</a:t>
            </a:r>
            <a:r>
              <a:rPr lang="zh-TW" altLang="en-US" sz="4400" dirty="0" smtClean="0">
                <a:solidFill>
                  <a:srgbClr val="FFFF00"/>
                </a:solidFill>
                <a:latin typeface="楷体" pitchFamily="49" charset="-122"/>
                <a:ea typeface="楷体" pitchFamily="49" charset="-122"/>
              </a:rPr>
              <a:t>應</a:t>
            </a:r>
            <a:r>
              <a:rPr lang="en-US" altLang="zh-TW" sz="4400" dirty="0" smtClean="0">
                <a:solidFill>
                  <a:srgbClr val="FFFF00"/>
                </a:solidFill>
                <a:latin typeface="楷体" pitchFamily="49" charset="-122"/>
                <a:ea typeface="楷体" pitchFamily="49" charset="-122"/>
              </a:rPr>
              <a:t>】</a:t>
            </a:r>
            <a:r>
              <a:rPr lang="zh-TW" altLang="zh-TW" sz="4400" dirty="0" smtClean="0">
                <a:solidFill>
                  <a:srgbClr val="FFFF00"/>
                </a:solidFill>
                <a:latin typeface="楷体" pitchFamily="49" charset="-122"/>
                <a:ea typeface="楷体" pitchFamily="49" charset="-122"/>
              </a:rPr>
              <a:t>錫安</a:t>
            </a:r>
            <a:r>
              <a:rPr lang="zh-TW" altLang="zh-TW" sz="4400" dirty="0" smtClean="0">
                <a:solidFill>
                  <a:srgbClr val="FFFF00"/>
                </a:solidFill>
                <a:latin typeface="楷体" pitchFamily="49" charset="-122"/>
                <a:ea typeface="楷体" pitchFamily="49" charset="-122"/>
              </a:rPr>
              <a:t>啊</a:t>
            </a:r>
            <a:r>
              <a:rPr lang="en-US" altLang="zh-TW" sz="4400" dirty="0" smtClean="0">
                <a:solidFill>
                  <a:srgbClr val="FFFF00"/>
                </a:solidFill>
                <a:latin typeface="楷体" pitchFamily="49" charset="-122"/>
                <a:ea typeface="楷体" pitchFamily="49" charset="-122"/>
              </a:rPr>
              <a:t>,</a:t>
            </a:r>
            <a:r>
              <a:rPr lang="zh-TW" altLang="zh-TW" sz="4400" dirty="0" smtClean="0">
                <a:solidFill>
                  <a:srgbClr val="FFFF00"/>
                </a:solidFill>
                <a:latin typeface="楷体" pitchFamily="49" charset="-122"/>
                <a:ea typeface="楷体" pitchFamily="49" charset="-122"/>
              </a:rPr>
              <a:t>你</a:t>
            </a:r>
            <a:r>
              <a:rPr lang="zh-TW" altLang="zh-TW" sz="4400" dirty="0" smtClean="0">
                <a:solidFill>
                  <a:srgbClr val="FFFF00"/>
                </a:solidFill>
                <a:latin typeface="楷体" pitchFamily="49" charset="-122"/>
                <a:ea typeface="楷体" pitchFamily="49" charset="-122"/>
              </a:rPr>
              <a:t>的上帝會代代作王。</a:t>
            </a:r>
            <a:endParaRPr lang="en-US" altLang="zh-TW" sz="4400" dirty="0" smtClean="0">
              <a:solidFill>
                <a:srgbClr val="FFFF00"/>
              </a:solidFill>
              <a:latin typeface="楷体" pitchFamily="49" charset="-122"/>
              <a:ea typeface="楷体" pitchFamily="49" charset="-122"/>
            </a:endParaRPr>
          </a:p>
          <a:p>
            <a:pPr marL="0" indent="0">
              <a:buNone/>
            </a:pPr>
            <a:r>
              <a:rPr lang="zh-TW" altLang="zh-TW" sz="4400" dirty="0" smtClean="0">
                <a:solidFill>
                  <a:srgbClr val="00B050"/>
                </a:solidFill>
                <a:latin typeface="楷体" pitchFamily="49" charset="-122"/>
                <a:ea typeface="楷体" pitchFamily="49" charset="-122"/>
              </a:rPr>
              <a:t>【齊</a:t>
            </a:r>
            <a:r>
              <a:rPr lang="zh-TW" altLang="zh-TW" sz="4400" dirty="0" smtClean="0">
                <a:solidFill>
                  <a:srgbClr val="00B050"/>
                </a:solidFill>
                <a:latin typeface="楷体" pitchFamily="49" charset="-122"/>
                <a:ea typeface="楷体" pitchFamily="49" charset="-122"/>
              </a:rPr>
              <a:t>】</a:t>
            </a:r>
            <a:r>
              <a:rPr lang="zh-TW" altLang="zh-TW" sz="4400" dirty="0" smtClean="0">
                <a:solidFill>
                  <a:srgbClr val="00B050"/>
                </a:solidFill>
                <a:latin typeface="楷体" pitchFamily="49" charset="-122"/>
                <a:ea typeface="楷体" pitchFamily="49" charset="-122"/>
              </a:rPr>
              <a:t>著稱讚上主</a:t>
            </a:r>
            <a:r>
              <a:rPr lang="en-US" altLang="zh-TW" sz="4400" dirty="0" smtClean="0">
                <a:solidFill>
                  <a:srgbClr val="00B050"/>
                </a:solidFill>
                <a:latin typeface="楷体" pitchFamily="49" charset="-122"/>
                <a:ea typeface="楷体" pitchFamily="49" charset="-122"/>
              </a:rPr>
              <a:t>!</a:t>
            </a:r>
            <a:endParaRPr lang="zh-TW" altLang="en-US" sz="4400" dirty="0">
              <a:solidFill>
                <a:srgbClr val="00B050"/>
              </a:solidFill>
              <a:latin typeface="楷体" pitchFamily="49" charset="-122"/>
              <a:ea typeface="楷体" pitchFamily="49" charset="-122"/>
            </a:endParaRPr>
          </a:p>
        </p:txBody>
      </p:sp>
    </p:spTree>
    <p:extLst>
      <p:ext uri="{BB962C8B-B14F-4D97-AF65-F5344CB8AC3E}">
        <p14:creationId xmlns:p14="http://schemas.microsoft.com/office/powerpoint/2010/main" xmlns="" val="355029279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146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19200"/>
            <a:ext cx="8305800" cy="4238083"/>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著稱讚上主</a:t>
            </a:r>
            <a:r>
              <a:rPr lang="en-US" altLang="zh-TW" sz="5400" dirty="0" smtClean="0">
                <a:latin typeface="楷体" pitchFamily="49" charset="-122"/>
                <a:ea typeface="楷体" pitchFamily="49" charset="-122"/>
              </a:rPr>
              <a:t>!</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我的心神</a:t>
            </a:r>
            <a:r>
              <a:rPr lang="zh-TW" altLang="zh-TW" sz="5400" dirty="0" smtClean="0">
                <a:solidFill>
                  <a:srgbClr val="FFFF00"/>
                </a:solidFill>
                <a:latin typeface="楷体" pitchFamily="49" charset="-122"/>
                <a:ea typeface="楷体" pitchFamily="49" charset="-122"/>
              </a:rPr>
              <a:t>啊</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著</a:t>
            </a:r>
            <a:r>
              <a:rPr lang="zh-TW" altLang="zh-TW" sz="5400" dirty="0" smtClean="0">
                <a:solidFill>
                  <a:srgbClr val="FFFF00"/>
                </a:solidFill>
                <a:latin typeface="楷体" pitchFamily="49" charset="-122"/>
                <a:ea typeface="楷体" pitchFamily="49" charset="-122"/>
              </a:rPr>
              <a:t>稱讚上主</a:t>
            </a:r>
            <a:r>
              <a:rPr lang="en-US" altLang="zh-TW" sz="5400" dirty="0" smtClean="0">
                <a:solidFill>
                  <a:srgbClr val="FFFF00"/>
                </a:solidFill>
                <a:latin typeface="楷体" pitchFamily="49" charset="-122"/>
                <a:ea typeface="楷体" pitchFamily="49" charset="-122"/>
              </a:rPr>
              <a:t>!</a:t>
            </a:r>
            <a:endParaRPr lang="en-US" altLang="zh-TW" sz="5400" dirty="0" smtClean="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xmlns="" val="96778149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146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457200" y="1295400"/>
            <a:ext cx="8229600" cy="4238083"/>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我一生欲稱讚上主；</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我活的日子攏欲唱歌稱讚我的上帝。</a:t>
            </a:r>
            <a:endParaRPr lang="en-US" altLang="zh-TW" sz="5400" dirty="0" smtClean="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xmlns="" val="162969199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146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85800" y="1295400"/>
            <a:ext cx="8001000" cy="4238083"/>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呣通倚靠君王；</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smtClean="0">
              <a:solidFill>
                <a:srgbClr val="FFFF00"/>
              </a:solidFill>
              <a:latin typeface="楷体" pitchFamily="49" charset="-122"/>
              <a:ea typeface="楷体" pitchFamily="49" charset="-122"/>
            </a:endParaRPr>
          </a:p>
          <a:p>
            <a:pPr marL="0" indent="0">
              <a:buNone/>
            </a:pPr>
            <a:r>
              <a:rPr lang="en-US" altLang="zh-TW" sz="5400" dirty="0" smtClean="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呣通倚靠會死的人，姻未當幫助。</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xmlns="" val="1224377932"/>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146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914400" y="1143000"/>
            <a:ext cx="7467600" cy="4985980"/>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姻一下就斷氣歸土；</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姻的計畫佇彼日就落空。</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xmlns="" val="172710377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146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762000" y="1143000"/>
            <a:ext cx="8077200" cy="4985980"/>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靠雅各的上帝幫助的人真有福氣</a:t>
            </a:r>
            <a:r>
              <a:rPr lang="en-US" altLang="zh-TW" sz="5400" dirty="0" smtClean="0">
                <a:latin typeface="楷体" pitchFamily="49" charset="-122"/>
                <a:ea typeface="楷体" pitchFamily="49" charset="-122"/>
              </a:rPr>
              <a:t>!</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上主－姻的上帝是姻的向望。</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xmlns="" val="355029279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146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838200" y="1219200"/>
            <a:ext cx="7848600" cy="4238083"/>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祂創造天、地、海，嘛創造其中萬物。</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祂永遠信實。</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xmlns="" val="355029279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146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09600" y="1124123"/>
            <a:ext cx="8153400" cy="4985980"/>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祂為著受枉屈的人伸冤；</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祂賜食物互枵餓的人。</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xmlns="" val="355029279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146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85800" y="1371600"/>
            <a:ext cx="8001000" cy="4238083"/>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上主解放受關監的人；</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上主互盲人會看見。</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xmlns="" val="355029279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573</TotalTime>
  <Words>1655</Words>
  <Application>Microsoft Office PowerPoint</Application>
  <PresentationFormat>On-screen Show (4:3)</PresentationFormat>
  <Paragraphs>106</Paragraphs>
  <Slides>12</Slides>
  <Notes>12</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1_Purple Template 1 Trebuchet</vt:lpstr>
      <vt:lpstr>White with Courier font for code slides</vt:lpstr>
      <vt:lpstr>啟應</vt:lpstr>
      <vt:lpstr>啟應-詩篇 146</vt:lpstr>
      <vt:lpstr>啟應-詩篇 146</vt:lpstr>
      <vt:lpstr>啟應-詩篇 146</vt:lpstr>
      <vt:lpstr>啟應-詩篇 146</vt:lpstr>
      <vt:lpstr>啟應-詩篇 146</vt:lpstr>
      <vt:lpstr>啟應-詩篇 146</vt:lpstr>
      <vt:lpstr>啟應-詩篇 146</vt:lpstr>
      <vt:lpstr>啟應-詩篇 146</vt:lpstr>
      <vt:lpstr>啟應-詩篇 146</vt:lpstr>
      <vt:lpstr>啟應-詩篇 146</vt:lpstr>
      <vt:lpstr>啟應-詩篇 146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STUPID</cp:lastModifiedBy>
  <cp:revision>123</cp:revision>
  <dcterms:created xsi:type="dcterms:W3CDTF">2015-02-07T13:24:58Z</dcterms:created>
  <dcterms:modified xsi:type="dcterms:W3CDTF">2016-10-07T03:18:37Z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