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314" r:id="rId5"/>
    <p:sldId id="313" r:id="rId6"/>
    <p:sldId id="299" r:id="rId7"/>
    <p:sldId id="300" r:id="rId8"/>
    <p:sldId id="315" r:id="rId9"/>
    <p:sldId id="301" r:id="rId10"/>
    <p:sldId id="302" r:id="rId11"/>
    <p:sldId id="303" r:id="rId12"/>
    <p:sldId id="31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6" y="-7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11/13/2016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6</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4518160"/>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我閣聽見主的聲</a:t>
            </a:r>
            <a:r>
              <a:rPr lang="zh-TW" altLang="zh-TW" sz="4800" dirty="0" smtClean="0">
                <a:latin typeface="楷体" pitchFamily="49" charset="-122"/>
                <a:ea typeface="楷体" pitchFamily="49" charset="-122"/>
              </a:rPr>
              <a:t>講</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我</a:t>
            </a:r>
            <a:r>
              <a:rPr lang="zh-TW" altLang="zh-TW" sz="4800" dirty="0" smtClean="0">
                <a:latin typeface="楷体" pitchFamily="49" charset="-122"/>
                <a:ea typeface="楷体" pitchFamily="49" charset="-122"/>
              </a:rPr>
              <a:t>通差啥人？</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啥人欲為著阮去</a:t>
            </a:r>
            <a:r>
              <a:rPr lang="en-US" altLang="zh-TW" sz="4800" dirty="0" smtClean="0">
                <a:solidFill>
                  <a:srgbClr val="FFFF00"/>
                </a:solidFill>
                <a:latin typeface="楷体" pitchFamily="49" charset="-122"/>
                <a:ea typeface="楷体" pitchFamily="49" charset="-122"/>
              </a:rPr>
              <a:t>?</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50"/>
                </a:solidFill>
                <a:latin typeface="楷体" pitchFamily="49" charset="-122"/>
                <a:ea typeface="楷体" pitchFamily="49" charset="-122"/>
              </a:rPr>
              <a:t>【</a:t>
            </a:r>
            <a:r>
              <a:rPr lang="zh-TW" altLang="en-US" sz="4800" dirty="0" smtClean="0">
                <a:solidFill>
                  <a:srgbClr val="00B050"/>
                </a:solidFill>
                <a:latin typeface="楷体" pitchFamily="49" charset="-122"/>
                <a:ea typeface="楷体" pitchFamily="49" charset="-122"/>
              </a:rPr>
              <a:t>齊</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我就</a:t>
            </a:r>
            <a:r>
              <a:rPr lang="zh-TW" altLang="zh-TW" sz="4800" dirty="0" smtClean="0">
                <a:solidFill>
                  <a:srgbClr val="00B050"/>
                </a:solidFill>
                <a:latin typeface="楷体" pitchFamily="49" charset="-122"/>
                <a:ea typeface="楷体" pitchFamily="49" charset="-122"/>
              </a:rPr>
              <a:t>講</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我</a:t>
            </a:r>
            <a:r>
              <a:rPr lang="zh-TW" altLang="zh-TW" sz="4800" dirty="0" smtClean="0">
                <a:solidFill>
                  <a:srgbClr val="00B050"/>
                </a:solidFill>
                <a:latin typeface="楷体" pitchFamily="49" charset="-122"/>
                <a:ea typeface="楷体" pitchFamily="49" charset="-122"/>
              </a:rPr>
              <a:t>佇</a:t>
            </a:r>
            <a:r>
              <a:rPr lang="zh-TW" altLang="zh-TW" sz="4800" dirty="0" smtClean="0">
                <a:solidFill>
                  <a:srgbClr val="00B050"/>
                </a:solidFill>
                <a:latin typeface="楷体" pitchFamily="49" charset="-122"/>
                <a:ea typeface="楷体" pitchFamily="49" charset="-122"/>
              </a:rPr>
              <a:t>遮</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請</a:t>
            </a:r>
            <a:r>
              <a:rPr lang="zh-TW" altLang="zh-TW" sz="4800" dirty="0" smtClean="0">
                <a:solidFill>
                  <a:srgbClr val="00B050"/>
                </a:solidFill>
                <a:latin typeface="楷体" pitchFamily="49" charset="-122"/>
                <a:ea typeface="楷体" pitchFamily="49" charset="-122"/>
              </a:rPr>
              <a:t>差</a:t>
            </a:r>
            <a:r>
              <a:rPr lang="zh-TW" altLang="zh-TW" sz="4800" dirty="0" smtClean="0">
                <a:solidFill>
                  <a:srgbClr val="00B050"/>
                </a:solidFill>
                <a:latin typeface="楷体" pitchFamily="49" charset="-122"/>
                <a:ea typeface="楷体" pitchFamily="49" charset="-122"/>
              </a:rPr>
              <a:t>我</a:t>
            </a:r>
            <a:r>
              <a:rPr lang="en-US" altLang="zh-TW" sz="4800" dirty="0" smtClean="0">
                <a:solidFill>
                  <a:srgbClr val="00B050"/>
                </a:solidFill>
                <a:latin typeface="楷体" pitchFamily="49" charset="-122"/>
                <a:ea typeface="楷体" pitchFamily="49" charset="-122"/>
              </a:rPr>
              <a:t>!</a:t>
            </a:r>
            <a:endParaRPr lang="zh-TW" altLang="en-US" sz="5000" dirty="0">
              <a:solidFill>
                <a:srgbClr val="00B05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5053691"/>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我有看著主坐佇寶</a:t>
            </a:r>
            <a:r>
              <a:rPr lang="zh-TW" altLang="zh-TW" sz="5400" dirty="0" smtClean="0">
                <a:latin typeface="楷体" pitchFamily="49" charset="-122"/>
                <a:ea typeface="楷体" pitchFamily="49" charset="-122"/>
              </a:rPr>
              <a:t>座</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佇</a:t>
            </a:r>
            <a:r>
              <a:rPr lang="zh-TW" altLang="zh-TW" sz="5400" dirty="0" smtClean="0">
                <a:latin typeface="楷体" pitchFamily="49" charset="-122"/>
                <a:ea typeface="楷体" pitchFamily="49" charset="-122"/>
              </a:rPr>
              <a:t>真高的所</a:t>
            </a:r>
            <a:r>
              <a:rPr lang="zh-TW" altLang="zh-TW" sz="5400" dirty="0" smtClean="0">
                <a:latin typeface="楷体" pitchFamily="49" charset="-122"/>
                <a:ea typeface="楷体" pitchFamily="49" charset="-122"/>
              </a:rPr>
              <a:t>在</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祂的長袍垂落</a:t>
            </a:r>
            <a:r>
              <a:rPr lang="zh-TW" altLang="zh-TW" sz="5400" dirty="0" smtClean="0">
                <a:solidFill>
                  <a:srgbClr val="FFFF00"/>
                </a:solidFill>
                <a:latin typeface="楷体" pitchFamily="49" charset="-122"/>
                <a:ea typeface="楷体" pitchFamily="49" charset="-122"/>
              </a:rPr>
              <a:t>來</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蓋</a:t>
            </a:r>
            <a:r>
              <a:rPr lang="zh-TW" altLang="zh-TW" sz="5400" dirty="0" smtClean="0">
                <a:solidFill>
                  <a:srgbClr val="FFFF00"/>
                </a:solidFill>
                <a:latin typeface="楷体" pitchFamily="49" charset="-122"/>
                <a:ea typeface="楷体" pitchFamily="49" charset="-122"/>
              </a:rPr>
              <a:t>滿聖殿。</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5059847"/>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600" dirty="0" smtClean="0">
                <a:latin typeface="楷体" pitchFamily="49" charset="-122"/>
                <a:ea typeface="楷体" pitchFamily="49" charset="-122"/>
              </a:rPr>
              <a:t>【</a:t>
            </a:r>
            <a:r>
              <a:rPr lang="zh-TW" altLang="en-US" sz="4600" dirty="0" smtClean="0">
                <a:latin typeface="楷体" pitchFamily="49" charset="-122"/>
                <a:ea typeface="楷体" pitchFamily="49" charset="-122"/>
              </a:rPr>
              <a:t>啟</a:t>
            </a:r>
            <a:r>
              <a:rPr lang="en-US" altLang="zh-TW" sz="4600" dirty="0" smtClean="0">
                <a:latin typeface="楷体" pitchFamily="49" charset="-122"/>
                <a:ea typeface="楷体" pitchFamily="49" charset="-122"/>
              </a:rPr>
              <a:t>】</a:t>
            </a:r>
            <a:r>
              <a:rPr lang="zh-TW" altLang="zh-TW" sz="4600" dirty="0" smtClean="0">
                <a:latin typeface="楷体" pitchFamily="49" charset="-122"/>
                <a:ea typeface="楷体" pitchFamily="49" charset="-122"/>
              </a:rPr>
              <a:t>佇祂的周圍有西拉兵天使徛啲侍</a:t>
            </a:r>
            <a:r>
              <a:rPr lang="zh-TW" altLang="zh-TW" sz="4600" dirty="0" smtClean="0">
                <a:latin typeface="楷体" pitchFamily="49" charset="-122"/>
                <a:ea typeface="楷体" pitchFamily="49" charset="-122"/>
              </a:rPr>
              <a:t>候</a:t>
            </a:r>
            <a:r>
              <a:rPr lang="en-US" altLang="zh-TW" sz="4600" dirty="0" smtClean="0">
                <a:latin typeface="楷体" pitchFamily="49" charset="-122"/>
                <a:ea typeface="楷体" pitchFamily="49" charset="-122"/>
              </a:rPr>
              <a:t>;</a:t>
            </a:r>
            <a:endParaRPr lang="en-US" altLang="zh-TW" sz="46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600" dirty="0">
                <a:solidFill>
                  <a:srgbClr val="FFFF00"/>
                </a:solidFill>
                <a:latin typeface="楷体" pitchFamily="49" charset="-122"/>
                <a:ea typeface="楷体" pitchFamily="49" charset="-122"/>
              </a:rPr>
              <a:t>【</a:t>
            </a:r>
            <a:r>
              <a:rPr lang="zh-TW" altLang="en-US" sz="4600" dirty="0" smtClean="0">
                <a:solidFill>
                  <a:srgbClr val="FFFF00"/>
                </a:solidFill>
                <a:latin typeface="楷体" pitchFamily="49" charset="-122"/>
                <a:ea typeface="楷体" pitchFamily="49" charset="-122"/>
              </a:rPr>
              <a:t>應</a:t>
            </a:r>
            <a:r>
              <a:rPr lang="en-US" altLang="zh-TW" sz="4600" dirty="0" smtClean="0">
                <a:solidFill>
                  <a:srgbClr val="FFFF00"/>
                </a:solidFill>
                <a:latin typeface="楷体" pitchFamily="49" charset="-122"/>
                <a:ea typeface="楷体" pitchFamily="49" charset="-122"/>
              </a:rPr>
              <a:t>】</a:t>
            </a:r>
            <a:r>
              <a:rPr lang="zh-TW" altLang="zh-TW" sz="4600" dirty="0" smtClean="0">
                <a:solidFill>
                  <a:srgbClr val="FFFF00"/>
                </a:solidFill>
                <a:latin typeface="楷体" pitchFamily="49" charset="-122"/>
                <a:ea typeface="楷体" pitchFamily="49" charset="-122"/>
              </a:rPr>
              <a:t>姻</a:t>
            </a:r>
            <a:r>
              <a:rPr lang="en-US" altLang="zh-TW" sz="4600" dirty="0" smtClean="0">
                <a:solidFill>
                  <a:srgbClr val="FFFF00"/>
                </a:solidFill>
                <a:latin typeface="楷体" pitchFamily="49" charset="-122"/>
                <a:ea typeface="楷体" pitchFamily="49" charset="-122"/>
              </a:rPr>
              <a:t>(In)</a:t>
            </a:r>
            <a:r>
              <a:rPr lang="zh-TW" altLang="zh-TW" sz="4600" dirty="0" smtClean="0">
                <a:solidFill>
                  <a:srgbClr val="FFFF00"/>
                </a:solidFill>
                <a:latin typeface="楷体" pitchFamily="49" charset="-122"/>
                <a:ea typeface="楷体" pitchFamily="49" charset="-122"/>
              </a:rPr>
              <a:t>彼此呼</a:t>
            </a:r>
            <a:r>
              <a:rPr lang="zh-TW" altLang="zh-TW" sz="4600" dirty="0" smtClean="0">
                <a:solidFill>
                  <a:srgbClr val="FFFF00"/>
                </a:solidFill>
                <a:latin typeface="楷体" pitchFamily="49" charset="-122"/>
                <a:ea typeface="楷体" pitchFamily="49" charset="-122"/>
              </a:rPr>
              <a:t>應</a:t>
            </a:r>
            <a:r>
              <a:rPr lang="en-US" altLang="zh-TW" sz="4600" dirty="0" smtClean="0">
                <a:solidFill>
                  <a:srgbClr val="FFFF00"/>
                </a:solidFill>
                <a:latin typeface="楷体" pitchFamily="49" charset="-122"/>
                <a:ea typeface="楷体" pitchFamily="49" charset="-122"/>
              </a:rPr>
              <a:t>:</a:t>
            </a:r>
            <a:endParaRPr lang="en-US" altLang="zh-TW" sz="4600" dirty="0" smtClean="0">
              <a:solidFill>
                <a:srgbClr val="FFFF00"/>
              </a:solidFill>
              <a:latin typeface="楷体" pitchFamily="49" charset="-122"/>
              <a:ea typeface="楷体" pitchFamily="49" charset="-122"/>
            </a:endParaRPr>
          </a:p>
          <a:p>
            <a:pPr marL="0" indent="0">
              <a:buNone/>
            </a:pPr>
            <a:r>
              <a:rPr lang="en-US" altLang="zh-TW" sz="4600" dirty="0" smtClean="0">
                <a:solidFill>
                  <a:srgbClr val="00B050"/>
                </a:solidFill>
                <a:latin typeface="楷体" pitchFamily="49" charset="-122"/>
                <a:ea typeface="楷体" pitchFamily="49" charset="-122"/>
              </a:rPr>
              <a:t>【</a:t>
            </a:r>
            <a:r>
              <a:rPr lang="zh-TW" altLang="en-US" sz="4600" dirty="0" smtClean="0">
                <a:solidFill>
                  <a:srgbClr val="00B050"/>
                </a:solidFill>
                <a:latin typeface="楷体" pitchFamily="49" charset="-122"/>
                <a:ea typeface="楷体" pitchFamily="49" charset="-122"/>
              </a:rPr>
              <a:t>齊</a:t>
            </a:r>
            <a:r>
              <a:rPr lang="en-US" altLang="zh-TW" sz="4600" dirty="0" smtClean="0">
                <a:solidFill>
                  <a:srgbClr val="00B050"/>
                </a:solidFill>
                <a:latin typeface="楷体" pitchFamily="49" charset="-122"/>
                <a:ea typeface="楷体" pitchFamily="49" charset="-122"/>
              </a:rPr>
              <a:t>】</a:t>
            </a:r>
            <a:r>
              <a:rPr lang="zh-TW" altLang="zh-TW" sz="4600" dirty="0" smtClean="0">
                <a:solidFill>
                  <a:srgbClr val="00B050"/>
                </a:solidFill>
                <a:latin typeface="楷体" pitchFamily="49" charset="-122"/>
                <a:ea typeface="楷体" pitchFamily="49" charset="-122"/>
              </a:rPr>
              <a:t>聖</a:t>
            </a:r>
            <a:r>
              <a:rPr lang="zh-TW" altLang="zh-TW" sz="4600" dirty="0" smtClean="0">
                <a:solidFill>
                  <a:srgbClr val="00B050"/>
                </a:solidFill>
                <a:latin typeface="楷体" pitchFamily="49" charset="-122"/>
                <a:ea typeface="楷体" pitchFamily="49" charset="-122"/>
              </a:rPr>
              <a:t>哉</a:t>
            </a:r>
            <a:r>
              <a:rPr lang="en-US" altLang="zh-TW" sz="4600" dirty="0" smtClean="0">
                <a:solidFill>
                  <a:srgbClr val="00B050"/>
                </a:solidFill>
                <a:latin typeface="楷体" pitchFamily="49" charset="-122"/>
                <a:ea typeface="楷体" pitchFamily="49" charset="-122"/>
              </a:rPr>
              <a:t>,</a:t>
            </a:r>
            <a:r>
              <a:rPr lang="zh-TW" altLang="zh-TW" sz="4600" dirty="0" smtClean="0">
                <a:solidFill>
                  <a:srgbClr val="00B050"/>
                </a:solidFill>
                <a:latin typeface="楷体" pitchFamily="49" charset="-122"/>
                <a:ea typeface="楷体" pitchFamily="49" charset="-122"/>
              </a:rPr>
              <a:t>聖哉</a:t>
            </a:r>
            <a:r>
              <a:rPr lang="en-US" altLang="zh-TW" sz="4600" dirty="0" smtClean="0">
                <a:solidFill>
                  <a:srgbClr val="00B050"/>
                </a:solidFill>
                <a:latin typeface="楷体" pitchFamily="49" charset="-122"/>
                <a:ea typeface="楷体" pitchFamily="49" charset="-122"/>
              </a:rPr>
              <a:t>,</a:t>
            </a:r>
            <a:r>
              <a:rPr lang="zh-TW" altLang="zh-TW" sz="4600" dirty="0" smtClean="0">
                <a:solidFill>
                  <a:srgbClr val="00B050"/>
                </a:solidFill>
                <a:latin typeface="楷体" pitchFamily="49" charset="-122"/>
                <a:ea typeface="楷体" pitchFamily="49" charset="-122"/>
              </a:rPr>
              <a:t>聖哉</a:t>
            </a:r>
            <a:r>
              <a:rPr lang="en-US" altLang="zh-TW" sz="4600" dirty="0" smtClean="0">
                <a:solidFill>
                  <a:srgbClr val="00B050"/>
                </a:solidFill>
                <a:latin typeface="楷体" pitchFamily="49" charset="-122"/>
                <a:ea typeface="楷体" pitchFamily="49" charset="-122"/>
              </a:rPr>
              <a:t>,</a:t>
            </a:r>
            <a:r>
              <a:rPr lang="zh-TW" altLang="zh-TW" sz="4600" dirty="0" smtClean="0">
                <a:solidFill>
                  <a:srgbClr val="00B050"/>
                </a:solidFill>
                <a:latin typeface="楷体" pitchFamily="49" charset="-122"/>
                <a:ea typeface="楷体" pitchFamily="49" charset="-122"/>
              </a:rPr>
              <a:t>萬</a:t>
            </a:r>
            <a:r>
              <a:rPr lang="zh-TW" altLang="zh-TW" sz="4600" dirty="0" smtClean="0">
                <a:solidFill>
                  <a:srgbClr val="00B050"/>
                </a:solidFill>
                <a:latin typeface="楷体" pitchFamily="49" charset="-122"/>
                <a:ea typeface="楷体" pitchFamily="49" charset="-122"/>
              </a:rPr>
              <a:t>軍的統帥上主</a:t>
            </a:r>
            <a:r>
              <a:rPr lang="en-US" altLang="zh-TW" sz="4600" dirty="0" smtClean="0">
                <a:solidFill>
                  <a:srgbClr val="00B050"/>
                </a:solidFill>
                <a:latin typeface="楷体" pitchFamily="49" charset="-122"/>
                <a:ea typeface="楷体" pitchFamily="49" charset="-122"/>
              </a:rPr>
              <a:t>!</a:t>
            </a:r>
            <a:r>
              <a:rPr lang="zh-TW" altLang="zh-TW" sz="4600" dirty="0" smtClean="0">
                <a:solidFill>
                  <a:srgbClr val="00B050"/>
                </a:solidFill>
                <a:latin typeface="楷体" pitchFamily="49" charset="-122"/>
                <a:ea typeface="楷体" pitchFamily="49" charset="-122"/>
              </a:rPr>
              <a:t>祂的榮光充滿全地。</a:t>
            </a:r>
            <a:endParaRPr lang="zh-TW" altLang="en-US" sz="4600" dirty="0">
              <a:solidFill>
                <a:srgbClr val="00B05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56806"/>
            <a:ext cx="7848600" cy="43057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門框因為呼應的聲振動；</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聖殿有煙滿滿。</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924800" cy="3591752"/>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彼時我講：</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我有災</a:t>
            </a:r>
            <a:r>
              <a:rPr lang="zh-TW" altLang="zh-TW" sz="5400" dirty="0" smtClean="0">
                <a:solidFill>
                  <a:srgbClr val="FFFF00"/>
                </a:solidFill>
                <a:latin typeface="楷体" pitchFamily="49" charset="-122"/>
                <a:ea typeface="楷体" pitchFamily="49" charset="-122"/>
              </a:rPr>
              <a:t>禍</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a:t>
            </a:r>
            <a:r>
              <a:rPr lang="zh-TW" altLang="zh-TW" sz="5400" dirty="0" smtClean="0">
                <a:solidFill>
                  <a:srgbClr val="FFFF00"/>
                </a:solidFill>
                <a:latin typeface="楷体" pitchFamily="49" charset="-122"/>
                <a:ea typeface="楷体" pitchFamily="49" charset="-122"/>
              </a:rPr>
              <a:t>滅亡啦。</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4382738"/>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400" dirty="0" smtClean="0">
                <a:latin typeface="楷体" pitchFamily="49" charset="-122"/>
                <a:ea typeface="楷体" pitchFamily="49" charset="-122"/>
              </a:rPr>
              <a:t>【</a:t>
            </a:r>
            <a:r>
              <a:rPr lang="zh-TW" altLang="en-US" sz="4400" dirty="0" smtClean="0">
                <a:latin typeface="楷体" pitchFamily="49" charset="-122"/>
                <a:ea typeface="楷体" pitchFamily="49" charset="-122"/>
              </a:rPr>
              <a:t>啟</a:t>
            </a:r>
            <a:r>
              <a:rPr lang="en-US" altLang="zh-TW" sz="4400" dirty="0" smtClean="0">
                <a:latin typeface="楷体" pitchFamily="49" charset="-122"/>
                <a:ea typeface="楷体" pitchFamily="49" charset="-122"/>
              </a:rPr>
              <a:t>】</a:t>
            </a:r>
            <a:r>
              <a:rPr lang="zh-TW" altLang="zh-TW" sz="4400" dirty="0" smtClean="0">
                <a:latin typeface="楷体" pitchFamily="49" charset="-122"/>
                <a:ea typeface="楷体" pitchFamily="49" charset="-122"/>
              </a:rPr>
              <a:t>因為我是嘴唇無清氣的人，</a:t>
            </a:r>
            <a:endParaRPr lang="en-US" altLang="zh-TW" sz="44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400" dirty="0">
                <a:solidFill>
                  <a:srgbClr val="FFFF00"/>
                </a:solidFill>
                <a:latin typeface="楷体" pitchFamily="49" charset="-122"/>
                <a:ea typeface="楷体" pitchFamily="49" charset="-122"/>
              </a:rPr>
              <a:t>【</a:t>
            </a:r>
            <a:r>
              <a:rPr lang="zh-TW" altLang="en-US" sz="4400" dirty="0" smtClean="0">
                <a:solidFill>
                  <a:srgbClr val="FFFF00"/>
                </a:solidFill>
                <a:latin typeface="楷体" pitchFamily="49" charset="-122"/>
                <a:ea typeface="楷体" pitchFamily="49" charset="-122"/>
              </a:rPr>
              <a:t>應</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佇嘴唇無清氣的子民中間。</a:t>
            </a:r>
            <a:endParaRPr lang="en-US" altLang="zh-TW" sz="4400" dirty="0" smtClean="0">
              <a:solidFill>
                <a:srgbClr val="FFFF00"/>
              </a:solidFill>
              <a:latin typeface="楷体" pitchFamily="49" charset="-122"/>
              <a:ea typeface="楷体" pitchFamily="49" charset="-122"/>
            </a:endParaRPr>
          </a:p>
          <a:p>
            <a:pPr marL="0" indent="0">
              <a:buNone/>
            </a:pPr>
            <a:r>
              <a:rPr lang="en-US" altLang="zh-TW" sz="4400" dirty="0" smtClean="0">
                <a:solidFill>
                  <a:srgbClr val="00B050"/>
                </a:solidFill>
                <a:latin typeface="楷体" pitchFamily="49" charset="-122"/>
                <a:ea typeface="楷体" pitchFamily="49" charset="-122"/>
              </a:rPr>
              <a:t>【</a:t>
            </a:r>
            <a:r>
              <a:rPr lang="zh-TW" altLang="en-US" sz="4400" dirty="0" smtClean="0">
                <a:solidFill>
                  <a:srgbClr val="00B050"/>
                </a:solidFill>
                <a:latin typeface="楷体" pitchFamily="49" charset="-122"/>
                <a:ea typeface="楷体" pitchFamily="49" charset="-122"/>
              </a:rPr>
              <a:t>齊</a:t>
            </a:r>
            <a:r>
              <a:rPr lang="en-US" altLang="zh-TW" sz="4400" dirty="0" smtClean="0">
                <a:solidFill>
                  <a:srgbClr val="00B050"/>
                </a:solidFill>
                <a:latin typeface="楷体" pitchFamily="49" charset="-122"/>
                <a:ea typeface="楷体" pitchFamily="49" charset="-122"/>
              </a:rPr>
              <a:t>】</a:t>
            </a:r>
            <a:r>
              <a:rPr lang="zh-TW" altLang="zh-TW" sz="4400" dirty="0" smtClean="0">
                <a:solidFill>
                  <a:srgbClr val="00B050"/>
                </a:solidFill>
                <a:latin typeface="楷体" pitchFamily="49" charset="-122"/>
                <a:ea typeface="楷体" pitchFamily="49" charset="-122"/>
              </a:rPr>
              <a:t>我的目晭有看著</a:t>
            </a:r>
            <a:r>
              <a:rPr lang="zh-TW" altLang="zh-TW" sz="4400" dirty="0" smtClean="0">
                <a:solidFill>
                  <a:srgbClr val="00B050"/>
                </a:solidFill>
                <a:latin typeface="楷体" pitchFamily="49" charset="-122"/>
                <a:ea typeface="楷体" pitchFamily="49" charset="-122"/>
              </a:rPr>
              <a:t>王</a:t>
            </a:r>
            <a:r>
              <a:rPr lang="en-US" altLang="zh-TW" sz="4400" dirty="0" smtClean="0">
                <a:solidFill>
                  <a:srgbClr val="00B050"/>
                </a:solidFill>
                <a:latin typeface="楷体" pitchFamily="49" charset="-122"/>
                <a:ea typeface="楷体" pitchFamily="49" charset="-122"/>
              </a:rPr>
              <a:t>,</a:t>
            </a:r>
            <a:r>
              <a:rPr lang="zh-TW" altLang="zh-TW" sz="4400" dirty="0" smtClean="0">
                <a:solidFill>
                  <a:srgbClr val="00B050"/>
                </a:solidFill>
                <a:latin typeface="楷体" pitchFamily="49" charset="-122"/>
                <a:ea typeface="楷体" pitchFamily="49" charset="-122"/>
              </a:rPr>
              <a:t>萬</a:t>
            </a:r>
            <a:r>
              <a:rPr lang="zh-TW" altLang="zh-TW" sz="4400" dirty="0" smtClean="0">
                <a:solidFill>
                  <a:srgbClr val="00B050"/>
                </a:solidFill>
                <a:latin typeface="楷体" pitchFamily="49" charset="-122"/>
                <a:ea typeface="楷体" pitchFamily="49" charset="-122"/>
              </a:rPr>
              <a:t>軍的統帥上主。</a:t>
            </a:r>
            <a:endParaRPr lang="zh-TW" altLang="en-US" sz="4400" dirty="0">
              <a:solidFill>
                <a:srgbClr val="00B05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有一個西拉弗天使倚來我遮，</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伊的手用火鉗對壇頂挾熱熱的炭，</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將炭焐我的嘴</a:t>
            </a:r>
            <a:r>
              <a:rPr lang="zh-TW" altLang="zh-TW" sz="5400" dirty="0" smtClean="0">
                <a:latin typeface="楷体" pitchFamily="49" charset="-122"/>
                <a:ea typeface="楷体" pitchFamily="49" charset="-122"/>
              </a:rPr>
              <a:t>唇</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講</a:t>
            </a:r>
            <a:r>
              <a:rPr lang="zh-TW"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此個有焐著你的嘴唇，</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428958"/>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你的罪過已經除去；</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你的罪惡有得著赦免。</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637</TotalTime>
  <Words>1460</Words>
  <Application>Microsoft Office PowerPoint</Application>
  <PresentationFormat>On-screen Show (4:3)</PresentationFormat>
  <Paragraphs>95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啟應</vt:lpstr>
      <vt:lpstr>啟應-以賽亞書 6</vt:lpstr>
      <vt:lpstr>啟應-以賽亞書 6</vt:lpstr>
      <vt:lpstr>啟應-以賽亞書 6</vt:lpstr>
      <vt:lpstr>啟應-以賽亞書 6</vt:lpstr>
      <vt:lpstr>啟應-以賽亞書 6</vt:lpstr>
      <vt:lpstr>啟應-以賽亞書 6</vt:lpstr>
      <vt:lpstr>啟應-以賽亞書 6</vt:lpstr>
      <vt:lpstr>啟應-以賽亞書 6</vt:lpstr>
      <vt:lpstr>啟應-以賽亞書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142</cp:revision>
  <dcterms:created xsi:type="dcterms:W3CDTF">2015-02-07T13:24:58Z</dcterms:created>
  <dcterms:modified xsi:type="dcterms:W3CDTF">2016-11-14T00:34:00Z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