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4"/>
  </p:notesMasterIdLst>
  <p:sldIdLst>
    <p:sldId id="280" r:id="rId4"/>
    <p:sldId id="314" r:id="rId5"/>
    <p:sldId id="313" r:id="rId6"/>
    <p:sldId id="299" r:id="rId7"/>
    <p:sldId id="300" r:id="rId8"/>
    <p:sldId id="315" r:id="rId9"/>
    <p:sldId id="301" r:id="rId10"/>
    <p:sldId id="302" r:id="rId11"/>
    <p:sldId id="303" r:id="rId12"/>
    <p:sldId id="31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3" d="100"/>
          <a:sy n="63" d="100"/>
        </p:scale>
        <p:origin x="6" y="-7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11/13/2016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213000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2396866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2396866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 xmlns:p14="http://schemas.microsoft.com/office/powerpoint/2010/main" val="3586916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 xmlns:p14="http://schemas.microsoft.com/office/powerpoint/2010/main" val="2279668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11/13/2016 7:32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6007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 xmlns:p14="http://schemas.microsoft.com/office/powerpoint/2010/main" val="2994586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mc:Choice xmlns="" xmlns:p14="http://schemas.microsoft.com/office/powerpoint/2010/main" Requires="p14">
      <p:transition p14:dur="10"/>
    </mc:Choice>
    <mc:Fallback>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啟應</a:t>
            </a:r>
            <a:endParaRPr lang="zh-TW" altLang="en-US" u="sng"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428495"/>
            <a:ext cx="7681913" cy="1378158"/>
          </a:xfrm>
        </p:spPr>
        <p:txBody>
          <a:bodyPr/>
          <a:lstStyle/>
          <a:p>
            <a:pPr algn="ctr"/>
            <a:r>
              <a:rPr lang="zh-TW" altLang="en-US" sz="5400" spc="-150" dirty="0" smtClean="0">
                <a:ln w="3175">
                  <a:noFill/>
                </a:ln>
                <a:solidFill>
                  <a:schemeClr val="tx1"/>
                </a:solidFill>
                <a:latin typeface="楷体" panose="02010609060101010101" pitchFamily="49" charset="-122"/>
                <a:ea typeface="楷体" panose="02010609060101010101" pitchFamily="49" charset="-122"/>
                <a:cs typeface="Arial" charset="0"/>
              </a:rPr>
              <a:t>以賽亞書 </a:t>
            </a:r>
            <a:r>
              <a:rPr lang="en-US" altLang="zh-TW" sz="5400" spc="-150" dirty="0" smtClean="0">
                <a:ln w="3175">
                  <a:noFill/>
                </a:ln>
                <a:solidFill>
                  <a:schemeClr val="tx1"/>
                </a:solidFill>
                <a:latin typeface="楷体" panose="02010609060101010101" pitchFamily="49" charset="-122"/>
                <a:ea typeface="楷体" panose="02010609060101010101" pitchFamily="49" charset="-122"/>
                <a:cs typeface="Arial" charset="0"/>
              </a:rPr>
              <a:t>6</a:t>
            </a:r>
            <a:endParaRPr lang="en-US" dirty="0">
              <a:solidFill>
                <a:schemeClr val="tx1"/>
              </a:solidFill>
            </a:endParaRPr>
          </a:p>
        </p:txBody>
      </p:sp>
    </p:spTree>
    <p:extLst>
      <p:ext uri="{BB962C8B-B14F-4D97-AF65-F5344CB8AC3E}">
        <p14:creationId xmlns="" xmlns:p14="http://schemas.microsoft.com/office/powerpoint/2010/main" val="3770709836"/>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066800"/>
            <a:ext cx="8153400" cy="4518160"/>
          </a:xfrm>
        </p:spPr>
        <p:txBody>
          <a:bodyPr/>
          <a:lstStyle/>
          <a:p>
            <a:pPr marL="0" indent="0" algn="ctr">
              <a:buNone/>
            </a:pPr>
            <a:r>
              <a:rPr lang="zh-TW" altLang="en-US" sz="4600" u="sng" dirty="0" smtClean="0">
                <a:latin typeface="楷体" pitchFamily="49" charset="-122"/>
                <a:ea typeface="楷体" pitchFamily="49" charset="-122"/>
              </a:rPr>
              <a:t>司會</a:t>
            </a:r>
            <a:endParaRPr lang="en-US" altLang="zh-TW" sz="4600" dirty="0" smtClean="0">
              <a:latin typeface="楷体" pitchFamily="49" charset="-122"/>
              <a:ea typeface="楷体" pitchFamily="49" charset="-122"/>
            </a:endParaRPr>
          </a:p>
          <a:p>
            <a:pPr marL="0" indent="0">
              <a:buNone/>
            </a:pPr>
            <a:r>
              <a:rPr lang="en-US" altLang="zh-TW" sz="4800" dirty="0" smtClean="0">
                <a:latin typeface="楷体" pitchFamily="49" charset="-122"/>
                <a:ea typeface="楷体" pitchFamily="49" charset="-122"/>
              </a:rPr>
              <a:t>【</a:t>
            </a:r>
            <a:r>
              <a:rPr lang="zh-TW" altLang="en-US" sz="4800" dirty="0" smtClean="0">
                <a:latin typeface="楷体" pitchFamily="49" charset="-122"/>
                <a:ea typeface="楷体" pitchFamily="49" charset="-122"/>
              </a:rPr>
              <a:t>啟</a:t>
            </a:r>
            <a:r>
              <a:rPr lang="en-US" altLang="zh-TW" sz="4800" dirty="0" smtClean="0">
                <a:latin typeface="楷体" pitchFamily="49" charset="-122"/>
                <a:ea typeface="楷体" pitchFamily="49" charset="-122"/>
              </a:rPr>
              <a:t>】</a:t>
            </a:r>
            <a:r>
              <a:rPr lang="zh-TW" altLang="zh-TW" sz="4800" dirty="0" smtClean="0">
                <a:latin typeface="楷体" pitchFamily="49" charset="-122"/>
                <a:ea typeface="楷体" pitchFamily="49" charset="-122"/>
              </a:rPr>
              <a:t>我閣聽見主的聲</a:t>
            </a:r>
            <a:r>
              <a:rPr lang="zh-TW" altLang="zh-TW" sz="4800" dirty="0" smtClean="0">
                <a:latin typeface="楷体" pitchFamily="49" charset="-122"/>
                <a:ea typeface="楷体" pitchFamily="49" charset="-122"/>
              </a:rPr>
              <a:t>講</a:t>
            </a:r>
            <a:r>
              <a:rPr lang="en-US" altLang="zh-TW" sz="4800" dirty="0" smtClean="0">
                <a:latin typeface="楷体" pitchFamily="49" charset="-122"/>
                <a:ea typeface="楷体" pitchFamily="49" charset="-122"/>
              </a:rPr>
              <a:t>:</a:t>
            </a:r>
            <a:r>
              <a:rPr lang="zh-TW" altLang="zh-TW" sz="4800" dirty="0" smtClean="0">
                <a:latin typeface="楷体" pitchFamily="49" charset="-122"/>
                <a:ea typeface="楷体" pitchFamily="49" charset="-122"/>
              </a:rPr>
              <a:t>我</a:t>
            </a:r>
            <a:r>
              <a:rPr lang="zh-TW" altLang="zh-TW" sz="4800" dirty="0" smtClean="0">
                <a:latin typeface="楷体" pitchFamily="49" charset="-122"/>
                <a:ea typeface="楷体" pitchFamily="49" charset="-122"/>
              </a:rPr>
              <a:t>通差啥人？</a:t>
            </a:r>
            <a:endParaRPr lang="en-US" altLang="zh-TW" sz="200" dirty="0" smtClean="0">
              <a:latin typeface="楷体" pitchFamily="49" charset="-122"/>
              <a:ea typeface="楷体" pitchFamily="49" charset="-122"/>
            </a:endParaRPr>
          </a:p>
          <a:p>
            <a:pPr marL="0" indent="0" algn="ctr">
              <a:buNone/>
            </a:pPr>
            <a:r>
              <a:rPr lang="zh-TW" altLang="en-US" sz="4600" u="sng" dirty="0" smtClean="0">
                <a:solidFill>
                  <a:srgbClr val="FFFF00"/>
                </a:solidFill>
                <a:latin typeface="楷体" pitchFamily="49" charset="-122"/>
                <a:ea typeface="楷体" pitchFamily="49" charset="-122"/>
              </a:rPr>
              <a:t>會眾</a:t>
            </a:r>
            <a:endParaRPr lang="zh-TW" altLang="en-US" sz="4600" dirty="0">
              <a:solidFill>
                <a:srgbClr val="FFFF00"/>
              </a:solidFill>
              <a:latin typeface="楷体" pitchFamily="49" charset="-122"/>
              <a:ea typeface="楷体" pitchFamily="49" charset="-122"/>
            </a:endParaRPr>
          </a:p>
          <a:p>
            <a:pPr marL="0" indent="0">
              <a:buNone/>
            </a:pPr>
            <a:r>
              <a:rPr lang="en-US" altLang="zh-TW" sz="4800" dirty="0">
                <a:solidFill>
                  <a:srgbClr val="FFFF00"/>
                </a:solidFill>
                <a:latin typeface="楷体" pitchFamily="49" charset="-122"/>
                <a:ea typeface="楷体" pitchFamily="49" charset="-122"/>
              </a:rPr>
              <a:t>【</a:t>
            </a:r>
            <a:r>
              <a:rPr lang="zh-TW" altLang="en-US" sz="4800" dirty="0" smtClean="0">
                <a:solidFill>
                  <a:srgbClr val="FFFF00"/>
                </a:solidFill>
                <a:latin typeface="楷体" pitchFamily="49" charset="-122"/>
                <a:ea typeface="楷体" pitchFamily="49" charset="-122"/>
              </a:rPr>
              <a:t>應</a:t>
            </a:r>
            <a:r>
              <a:rPr lang="en-US" altLang="zh-TW" sz="4800" dirty="0" smtClean="0">
                <a:solidFill>
                  <a:srgbClr val="FFFF00"/>
                </a:solidFill>
                <a:latin typeface="楷体" pitchFamily="49" charset="-122"/>
                <a:ea typeface="楷体" pitchFamily="49" charset="-122"/>
              </a:rPr>
              <a:t>】</a:t>
            </a:r>
            <a:r>
              <a:rPr lang="zh-TW" altLang="zh-TW" sz="4800" dirty="0" smtClean="0">
                <a:solidFill>
                  <a:srgbClr val="FFFF00"/>
                </a:solidFill>
                <a:latin typeface="楷体" pitchFamily="49" charset="-122"/>
                <a:ea typeface="楷体" pitchFamily="49" charset="-122"/>
              </a:rPr>
              <a:t>啥人欲為著阮去</a:t>
            </a:r>
            <a:r>
              <a:rPr lang="en-US" altLang="zh-TW" sz="4800" dirty="0" smtClean="0">
                <a:solidFill>
                  <a:srgbClr val="FFFF00"/>
                </a:solidFill>
                <a:latin typeface="楷体" pitchFamily="49" charset="-122"/>
                <a:ea typeface="楷体" pitchFamily="49" charset="-122"/>
              </a:rPr>
              <a:t>?</a:t>
            </a:r>
            <a:endParaRPr lang="en-US" altLang="zh-TW" sz="4800" dirty="0" smtClean="0">
              <a:solidFill>
                <a:srgbClr val="FFFF00"/>
              </a:solidFill>
              <a:latin typeface="楷体" pitchFamily="49" charset="-122"/>
              <a:ea typeface="楷体" pitchFamily="49" charset="-122"/>
            </a:endParaRPr>
          </a:p>
          <a:p>
            <a:pPr marL="0" indent="0">
              <a:buNone/>
            </a:pPr>
            <a:r>
              <a:rPr lang="en-US" altLang="zh-TW" sz="4800" dirty="0" smtClean="0">
                <a:solidFill>
                  <a:srgbClr val="00B050"/>
                </a:solidFill>
                <a:latin typeface="楷体" pitchFamily="49" charset="-122"/>
                <a:ea typeface="楷体" pitchFamily="49" charset="-122"/>
              </a:rPr>
              <a:t>【</a:t>
            </a:r>
            <a:r>
              <a:rPr lang="zh-TW" altLang="en-US" sz="4800" dirty="0" smtClean="0">
                <a:solidFill>
                  <a:srgbClr val="00B050"/>
                </a:solidFill>
                <a:latin typeface="楷体" pitchFamily="49" charset="-122"/>
                <a:ea typeface="楷体" pitchFamily="49" charset="-122"/>
              </a:rPr>
              <a:t>齊</a:t>
            </a:r>
            <a:r>
              <a:rPr lang="en-US" altLang="zh-TW" sz="4800" dirty="0" smtClean="0">
                <a:solidFill>
                  <a:srgbClr val="00B050"/>
                </a:solidFill>
                <a:latin typeface="楷体" pitchFamily="49" charset="-122"/>
                <a:ea typeface="楷体" pitchFamily="49" charset="-122"/>
              </a:rPr>
              <a:t>】</a:t>
            </a:r>
            <a:r>
              <a:rPr lang="zh-TW" altLang="zh-TW" sz="4800" dirty="0" smtClean="0">
                <a:solidFill>
                  <a:srgbClr val="00B050"/>
                </a:solidFill>
                <a:latin typeface="楷体" pitchFamily="49" charset="-122"/>
                <a:ea typeface="楷体" pitchFamily="49" charset="-122"/>
              </a:rPr>
              <a:t>我就</a:t>
            </a:r>
            <a:r>
              <a:rPr lang="zh-TW" altLang="zh-TW" sz="4800" dirty="0" smtClean="0">
                <a:solidFill>
                  <a:srgbClr val="00B050"/>
                </a:solidFill>
                <a:latin typeface="楷体" pitchFamily="49" charset="-122"/>
                <a:ea typeface="楷体" pitchFamily="49" charset="-122"/>
              </a:rPr>
              <a:t>講</a:t>
            </a:r>
            <a:r>
              <a:rPr lang="en-US" altLang="zh-TW" sz="4800" dirty="0" smtClean="0">
                <a:solidFill>
                  <a:srgbClr val="00B050"/>
                </a:solidFill>
                <a:latin typeface="楷体" pitchFamily="49" charset="-122"/>
                <a:ea typeface="楷体" pitchFamily="49" charset="-122"/>
              </a:rPr>
              <a:t>:</a:t>
            </a:r>
            <a:r>
              <a:rPr lang="zh-TW" altLang="zh-TW" sz="4800" dirty="0" smtClean="0">
                <a:solidFill>
                  <a:srgbClr val="00B050"/>
                </a:solidFill>
                <a:latin typeface="楷体" pitchFamily="49" charset="-122"/>
                <a:ea typeface="楷体" pitchFamily="49" charset="-122"/>
              </a:rPr>
              <a:t>我</a:t>
            </a:r>
            <a:r>
              <a:rPr lang="zh-TW" altLang="zh-TW" sz="4800" dirty="0" smtClean="0">
                <a:solidFill>
                  <a:srgbClr val="00B050"/>
                </a:solidFill>
                <a:latin typeface="楷体" pitchFamily="49" charset="-122"/>
                <a:ea typeface="楷体" pitchFamily="49" charset="-122"/>
              </a:rPr>
              <a:t>佇</a:t>
            </a:r>
            <a:r>
              <a:rPr lang="zh-TW" altLang="zh-TW" sz="4800" dirty="0" smtClean="0">
                <a:solidFill>
                  <a:srgbClr val="00B050"/>
                </a:solidFill>
                <a:latin typeface="楷体" pitchFamily="49" charset="-122"/>
                <a:ea typeface="楷体" pitchFamily="49" charset="-122"/>
              </a:rPr>
              <a:t>遮</a:t>
            </a:r>
            <a:r>
              <a:rPr lang="en-US" altLang="zh-TW" sz="4800" dirty="0" smtClean="0">
                <a:solidFill>
                  <a:srgbClr val="00B050"/>
                </a:solidFill>
                <a:latin typeface="楷体" pitchFamily="49" charset="-122"/>
                <a:ea typeface="楷体" pitchFamily="49" charset="-122"/>
              </a:rPr>
              <a:t>,</a:t>
            </a:r>
            <a:r>
              <a:rPr lang="zh-TW" altLang="zh-TW" sz="4800" dirty="0" smtClean="0">
                <a:solidFill>
                  <a:srgbClr val="00B050"/>
                </a:solidFill>
                <a:latin typeface="楷体" pitchFamily="49" charset="-122"/>
                <a:ea typeface="楷体" pitchFamily="49" charset="-122"/>
              </a:rPr>
              <a:t>請</a:t>
            </a:r>
            <a:r>
              <a:rPr lang="zh-TW" altLang="zh-TW" sz="4800" dirty="0" smtClean="0">
                <a:solidFill>
                  <a:srgbClr val="00B050"/>
                </a:solidFill>
                <a:latin typeface="楷体" pitchFamily="49" charset="-122"/>
                <a:ea typeface="楷体" pitchFamily="49" charset="-122"/>
              </a:rPr>
              <a:t>差</a:t>
            </a:r>
            <a:r>
              <a:rPr lang="zh-TW" altLang="zh-TW" sz="4800" dirty="0" smtClean="0">
                <a:solidFill>
                  <a:srgbClr val="00B050"/>
                </a:solidFill>
                <a:latin typeface="楷体" pitchFamily="49" charset="-122"/>
                <a:ea typeface="楷体" pitchFamily="49" charset="-122"/>
              </a:rPr>
              <a:t>我</a:t>
            </a:r>
            <a:r>
              <a:rPr lang="en-US" altLang="zh-TW" sz="4800" dirty="0" smtClean="0">
                <a:solidFill>
                  <a:srgbClr val="00B050"/>
                </a:solidFill>
                <a:latin typeface="楷体" pitchFamily="49" charset="-122"/>
                <a:ea typeface="楷体" pitchFamily="49" charset="-122"/>
              </a:rPr>
              <a:t>!</a:t>
            </a:r>
            <a:endParaRPr lang="zh-TW" altLang="en-US" sz="5000" dirty="0">
              <a:solidFill>
                <a:srgbClr val="00B05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143000"/>
            <a:ext cx="7848600" cy="5053691"/>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我有看著主坐佇寶</a:t>
            </a:r>
            <a:r>
              <a:rPr lang="zh-TW" altLang="zh-TW" sz="5400" dirty="0" smtClean="0">
                <a:latin typeface="楷体" pitchFamily="49" charset="-122"/>
                <a:ea typeface="楷体" pitchFamily="49" charset="-122"/>
              </a:rPr>
              <a:t>座</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佇</a:t>
            </a:r>
            <a:r>
              <a:rPr lang="zh-TW" altLang="zh-TW" sz="5400" dirty="0" smtClean="0">
                <a:latin typeface="楷体" pitchFamily="49" charset="-122"/>
                <a:ea typeface="楷体" pitchFamily="49" charset="-122"/>
              </a:rPr>
              <a:t>真高的所</a:t>
            </a:r>
            <a:r>
              <a:rPr lang="zh-TW" altLang="zh-TW" sz="5400" dirty="0" smtClean="0">
                <a:latin typeface="楷体" pitchFamily="49" charset="-122"/>
                <a:ea typeface="楷体" pitchFamily="49" charset="-122"/>
              </a:rPr>
              <a:t>在</a:t>
            </a:r>
            <a:r>
              <a:rPr lang="en-US" altLang="zh-TW" sz="5400" dirty="0" smtClean="0">
                <a:latin typeface="楷体" pitchFamily="49" charset="-122"/>
                <a:ea typeface="楷体" pitchFamily="49" charset="-122"/>
              </a:rPr>
              <a:t>;</a:t>
            </a:r>
            <a:endParaRPr lang="en-US" altLang="zh-TW" sz="5400" dirty="0" smtClean="0">
              <a:latin typeface="楷体" pitchFamily="49" charset="-122"/>
              <a:ea typeface="楷体" pitchFamily="49" charset="-122"/>
            </a:endParaRPr>
          </a:p>
          <a:p>
            <a:pPr marL="0" indent="0">
              <a:buNone/>
            </a:pPr>
            <a:r>
              <a:rPr lang="en-US" altLang="zh-TW" sz="4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祂的長袍垂落</a:t>
            </a:r>
            <a:r>
              <a:rPr lang="zh-TW" altLang="zh-TW" sz="5400" dirty="0" smtClean="0">
                <a:solidFill>
                  <a:srgbClr val="FFFF00"/>
                </a:solidFill>
                <a:latin typeface="楷体" pitchFamily="49" charset="-122"/>
                <a:ea typeface="楷体" pitchFamily="49" charset="-122"/>
              </a:rPr>
              <a:t>來</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蓋</a:t>
            </a:r>
            <a:r>
              <a:rPr lang="zh-TW" altLang="zh-TW" sz="5400" dirty="0" smtClean="0">
                <a:solidFill>
                  <a:srgbClr val="FFFF00"/>
                </a:solidFill>
                <a:latin typeface="楷体" pitchFamily="49" charset="-122"/>
                <a:ea typeface="楷体" pitchFamily="49" charset="-122"/>
              </a:rPr>
              <a:t>滿聖殿。</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629691998"/>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1"/>
            <a:ext cx="8153400" cy="5059847"/>
          </a:xfrm>
        </p:spPr>
        <p:txBody>
          <a:bodyPr/>
          <a:lstStyle/>
          <a:p>
            <a:pPr marL="0" indent="0" algn="ctr">
              <a:buNone/>
            </a:pPr>
            <a:r>
              <a:rPr lang="zh-TW" altLang="en-US" sz="4600" u="sng" dirty="0" smtClean="0">
                <a:latin typeface="楷体" pitchFamily="49" charset="-122"/>
                <a:ea typeface="楷体" pitchFamily="49" charset="-122"/>
              </a:rPr>
              <a:t>司會</a:t>
            </a:r>
            <a:endParaRPr lang="en-US" altLang="zh-TW" sz="4600" dirty="0" smtClean="0">
              <a:latin typeface="楷体" pitchFamily="49" charset="-122"/>
              <a:ea typeface="楷体" pitchFamily="49" charset="-122"/>
            </a:endParaRPr>
          </a:p>
          <a:p>
            <a:pPr marL="0" indent="0">
              <a:buNone/>
            </a:pPr>
            <a:r>
              <a:rPr lang="en-US" altLang="zh-TW" sz="4600" dirty="0" smtClean="0">
                <a:latin typeface="楷体" pitchFamily="49" charset="-122"/>
                <a:ea typeface="楷体" pitchFamily="49" charset="-122"/>
              </a:rPr>
              <a:t>【</a:t>
            </a:r>
            <a:r>
              <a:rPr lang="zh-TW" altLang="en-US" sz="4600" dirty="0" smtClean="0">
                <a:latin typeface="楷体" pitchFamily="49" charset="-122"/>
                <a:ea typeface="楷体" pitchFamily="49" charset="-122"/>
              </a:rPr>
              <a:t>啟</a:t>
            </a:r>
            <a:r>
              <a:rPr lang="en-US" altLang="zh-TW" sz="4600" dirty="0" smtClean="0">
                <a:latin typeface="楷体" pitchFamily="49" charset="-122"/>
                <a:ea typeface="楷体" pitchFamily="49" charset="-122"/>
              </a:rPr>
              <a:t>】</a:t>
            </a:r>
            <a:r>
              <a:rPr lang="zh-TW" altLang="zh-TW" sz="4600" dirty="0" smtClean="0">
                <a:latin typeface="楷体" pitchFamily="49" charset="-122"/>
                <a:ea typeface="楷体" pitchFamily="49" charset="-122"/>
              </a:rPr>
              <a:t>佇祂的周圍有西拉兵天使徛啲侍</a:t>
            </a:r>
            <a:r>
              <a:rPr lang="zh-TW" altLang="zh-TW" sz="4600" dirty="0" smtClean="0">
                <a:latin typeface="楷体" pitchFamily="49" charset="-122"/>
                <a:ea typeface="楷体" pitchFamily="49" charset="-122"/>
              </a:rPr>
              <a:t>候</a:t>
            </a:r>
            <a:r>
              <a:rPr lang="en-US" altLang="zh-TW" sz="4600" dirty="0" smtClean="0">
                <a:latin typeface="楷体" pitchFamily="49" charset="-122"/>
                <a:ea typeface="楷体" pitchFamily="49" charset="-122"/>
              </a:rPr>
              <a:t>;</a:t>
            </a:r>
            <a:endParaRPr lang="en-US" altLang="zh-TW" sz="4600" dirty="0" smtClean="0">
              <a:latin typeface="楷体" pitchFamily="49" charset="-122"/>
              <a:ea typeface="楷体" pitchFamily="49" charset="-122"/>
            </a:endParaRPr>
          </a:p>
          <a:p>
            <a:pPr marL="0" indent="0" algn="ctr">
              <a:buNone/>
            </a:pPr>
            <a:r>
              <a:rPr lang="zh-TW" altLang="en-US" sz="4600" u="sng" dirty="0" smtClean="0">
                <a:solidFill>
                  <a:srgbClr val="FFFF00"/>
                </a:solidFill>
                <a:latin typeface="楷体" pitchFamily="49" charset="-122"/>
                <a:ea typeface="楷体" pitchFamily="49" charset="-122"/>
              </a:rPr>
              <a:t>會眾</a:t>
            </a:r>
            <a:endParaRPr lang="zh-TW" altLang="en-US" sz="4600" dirty="0">
              <a:solidFill>
                <a:srgbClr val="FFFF00"/>
              </a:solidFill>
              <a:latin typeface="楷体" pitchFamily="49" charset="-122"/>
              <a:ea typeface="楷体" pitchFamily="49" charset="-122"/>
            </a:endParaRPr>
          </a:p>
          <a:p>
            <a:pPr marL="0" indent="0">
              <a:buNone/>
            </a:pPr>
            <a:r>
              <a:rPr lang="en-US" altLang="zh-TW" sz="4600" dirty="0">
                <a:solidFill>
                  <a:srgbClr val="FFFF00"/>
                </a:solidFill>
                <a:latin typeface="楷体" pitchFamily="49" charset="-122"/>
                <a:ea typeface="楷体" pitchFamily="49" charset="-122"/>
              </a:rPr>
              <a:t>【</a:t>
            </a:r>
            <a:r>
              <a:rPr lang="zh-TW" altLang="en-US" sz="4600" dirty="0" smtClean="0">
                <a:solidFill>
                  <a:srgbClr val="FFFF00"/>
                </a:solidFill>
                <a:latin typeface="楷体" pitchFamily="49" charset="-122"/>
                <a:ea typeface="楷体" pitchFamily="49" charset="-122"/>
              </a:rPr>
              <a:t>應</a:t>
            </a:r>
            <a:r>
              <a:rPr lang="en-US" altLang="zh-TW" sz="4600" dirty="0" smtClean="0">
                <a:solidFill>
                  <a:srgbClr val="FFFF00"/>
                </a:solidFill>
                <a:latin typeface="楷体" pitchFamily="49" charset="-122"/>
                <a:ea typeface="楷体" pitchFamily="49" charset="-122"/>
              </a:rPr>
              <a:t>】</a:t>
            </a:r>
            <a:r>
              <a:rPr lang="zh-TW" altLang="zh-TW" sz="4600" dirty="0" smtClean="0">
                <a:solidFill>
                  <a:srgbClr val="FFFF00"/>
                </a:solidFill>
                <a:latin typeface="楷体" pitchFamily="49" charset="-122"/>
                <a:ea typeface="楷体" pitchFamily="49" charset="-122"/>
              </a:rPr>
              <a:t>姻</a:t>
            </a:r>
            <a:r>
              <a:rPr lang="en-US" altLang="zh-TW" sz="4600" dirty="0" smtClean="0">
                <a:solidFill>
                  <a:srgbClr val="FFFF00"/>
                </a:solidFill>
                <a:latin typeface="楷体" pitchFamily="49" charset="-122"/>
                <a:ea typeface="楷体" pitchFamily="49" charset="-122"/>
              </a:rPr>
              <a:t>(In)</a:t>
            </a:r>
            <a:r>
              <a:rPr lang="zh-TW" altLang="zh-TW" sz="4600" dirty="0" smtClean="0">
                <a:solidFill>
                  <a:srgbClr val="FFFF00"/>
                </a:solidFill>
                <a:latin typeface="楷体" pitchFamily="49" charset="-122"/>
                <a:ea typeface="楷体" pitchFamily="49" charset="-122"/>
              </a:rPr>
              <a:t>彼此呼</a:t>
            </a:r>
            <a:r>
              <a:rPr lang="zh-TW" altLang="zh-TW" sz="4600" dirty="0" smtClean="0">
                <a:solidFill>
                  <a:srgbClr val="FFFF00"/>
                </a:solidFill>
                <a:latin typeface="楷体" pitchFamily="49" charset="-122"/>
                <a:ea typeface="楷体" pitchFamily="49" charset="-122"/>
              </a:rPr>
              <a:t>應</a:t>
            </a:r>
            <a:r>
              <a:rPr lang="en-US" altLang="zh-TW" sz="4600" dirty="0" smtClean="0">
                <a:solidFill>
                  <a:srgbClr val="FFFF00"/>
                </a:solidFill>
                <a:latin typeface="楷体" pitchFamily="49" charset="-122"/>
                <a:ea typeface="楷体" pitchFamily="49" charset="-122"/>
              </a:rPr>
              <a:t>:</a:t>
            </a:r>
            <a:endParaRPr lang="en-US" altLang="zh-TW" sz="4600" dirty="0" smtClean="0">
              <a:solidFill>
                <a:srgbClr val="FFFF00"/>
              </a:solidFill>
              <a:latin typeface="楷体" pitchFamily="49" charset="-122"/>
              <a:ea typeface="楷体" pitchFamily="49" charset="-122"/>
            </a:endParaRPr>
          </a:p>
          <a:p>
            <a:pPr marL="0" indent="0">
              <a:buNone/>
            </a:pPr>
            <a:r>
              <a:rPr lang="en-US" altLang="zh-TW" sz="4600" dirty="0" smtClean="0">
                <a:solidFill>
                  <a:srgbClr val="00B050"/>
                </a:solidFill>
                <a:latin typeface="楷体" pitchFamily="49" charset="-122"/>
                <a:ea typeface="楷体" pitchFamily="49" charset="-122"/>
              </a:rPr>
              <a:t>【</a:t>
            </a:r>
            <a:r>
              <a:rPr lang="zh-TW" altLang="en-US" sz="4600" dirty="0" smtClean="0">
                <a:solidFill>
                  <a:srgbClr val="00B050"/>
                </a:solidFill>
                <a:latin typeface="楷体" pitchFamily="49" charset="-122"/>
                <a:ea typeface="楷体" pitchFamily="49" charset="-122"/>
              </a:rPr>
              <a:t>齊</a:t>
            </a:r>
            <a:r>
              <a:rPr lang="en-US" altLang="zh-TW" sz="4600" dirty="0" smtClean="0">
                <a:solidFill>
                  <a:srgbClr val="00B050"/>
                </a:solidFill>
                <a:latin typeface="楷体" pitchFamily="49" charset="-122"/>
                <a:ea typeface="楷体" pitchFamily="49" charset="-122"/>
              </a:rPr>
              <a:t>】</a:t>
            </a:r>
            <a:r>
              <a:rPr lang="zh-TW" altLang="zh-TW" sz="4600" dirty="0" smtClean="0">
                <a:solidFill>
                  <a:srgbClr val="00B050"/>
                </a:solidFill>
                <a:latin typeface="楷体" pitchFamily="49" charset="-122"/>
                <a:ea typeface="楷体" pitchFamily="49" charset="-122"/>
              </a:rPr>
              <a:t>聖</a:t>
            </a:r>
            <a:r>
              <a:rPr lang="zh-TW" altLang="zh-TW" sz="4600" dirty="0" smtClean="0">
                <a:solidFill>
                  <a:srgbClr val="00B050"/>
                </a:solidFill>
                <a:latin typeface="楷体" pitchFamily="49" charset="-122"/>
                <a:ea typeface="楷体" pitchFamily="49" charset="-122"/>
              </a:rPr>
              <a:t>哉</a:t>
            </a:r>
            <a:r>
              <a:rPr lang="en-US" altLang="zh-TW" sz="4600" dirty="0" smtClean="0">
                <a:solidFill>
                  <a:srgbClr val="00B050"/>
                </a:solidFill>
                <a:latin typeface="楷体" pitchFamily="49" charset="-122"/>
                <a:ea typeface="楷体" pitchFamily="49" charset="-122"/>
              </a:rPr>
              <a:t>,</a:t>
            </a:r>
            <a:r>
              <a:rPr lang="zh-TW" altLang="zh-TW" sz="4600" dirty="0" smtClean="0">
                <a:solidFill>
                  <a:srgbClr val="00B050"/>
                </a:solidFill>
                <a:latin typeface="楷体" pitchFamily="49" charset="-122"/>
                <a:ea typeface="楷体" pitchFamily="49" charset="-122"/>
              </a:rPr>
              <a:t>聖哉</a:t>
            </a:r>
            <a:r>
              <a:rPr lang="en-US" altLang="zh-TW" sz="4600" dirty="0" smtClean="0">
                <a:solidFill>
                  <a:srgbClr val="00B050"/>
                </a:solidFill>
                <a:latin typeface="楷体" pitchFamily="49" charset="-122"/>
                <a:ea typeface="楷体" pitchFamily="49" charset="-122"/>
              </a:rPr>
              <a:t>,</a:t>
            </a:r>
            <a:r>
              <a:rPr lang="zh-TW" altLang="zh-TW" sz="4600" dirty="0" smtClean="0">
                <a:solidFill>
                  <a:srgbClr val="00B050"/>
                </a:solidFill>
                <a:latin typeface="楷体" pitchFamily="49" charset="-122"/>
                <a:ea typeface="楷体" pitchFamily="49" charset="-122"/>
              </a:rPr>
              <a:t>聖哉</a:t>
            </a:r>
            <a:r>
              <a:rPr lang="en-US" altLang="zh-TW" sz="4600" dirty="0" smtClean="0">
                <a:solidFill>
                  <a:srgbClr val="00B050"/>
                </a:solidFill>
                <a:latin typeface="楷体" pitchFamily="49" charset="-122"/>
                <a:ea typeface="楷体" pitchFamily="49" charset="-122"/>
              </a:rPr>
              <a:t>,</a:t>
            </a:r>
            <a:r>
              <a:rPr lang="zh-TW" altLang="zh-TW" sz="4600" dirty="0" smtClean="0">
                <a:solidFill>
                  <a:srgbClr val="00B050"/>
                </a:solidFill>
                <a:latin typeface="楷体" pitchFamily="49" charset="-122"/>
                <a:ea typeface="楷体" pitchFamily="49" charset="-122"/>
              </a:rPr>
              <a:t>萬</a:t>
            </a:r>
            <a:r>
              <a:rPr lang="zh-TW" altLang="zh-TW" sz="4600" dirty="0" smtClean="0">
                <a:solidFill>
                  <a:srgbClr val="00B050"/>
                </a:solidFill>
                <a:latin typeface="楷体" pitchFamily="49" charset="-122"/>
                <a:ea typeface="楷体" pitchFamily="49" charset="-122"/>
              </a:rPr>
              <a:t>軍的統帥上主</a:t>
            </a:r>
            <a:r>
              <a:rPr lang="en-US" altLang="zh-TW" sz="4600" dirty="0" smtClean="0">
                <a:solidFill>
                  <a:srgbClr val="00B050"/>
                </a:solidFill>
                <a:latin typeface="楷体" pitchFamily="49" charset="-122"/>
                <a:ea typeface="楷体" pitchFamily="49" charset="-122"/>
              </a:rPr>
              <a:t>!</a:t>
            </a:r>
            <a:r>
              <a:rPr lang="zh-TW" altLang="zh-TW" sz="4600" dirty="0" smtClean="0">
                <a:solidFill>
                  <a:srgbClr val="00B050"/>
                </a:solidFill>
                <a:latin typeface="楷体" pitchFamily="49" charset="-122"/>
                <a:ea typeface="楷体" pitchFamily="49" charset="-122"/>
              </a:rPr>
              <a:t>祂的榮光充滿全地。</a:t>
            </a:r>
            <a:endParaRPr lang="zh-TW" altLang="en-US" sz="4600" dirty="0">
              <a:solidFill>
                <a:srgbClr val="00B05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256806"/>
            <a:ext cx="7848600" cy="4305794"/>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門框因為呼應的聲振動；</a:t>
            </a:r>
            <a:endParaRPr lang="en-US" altLang="zh-TW" sz="5400" dirty="0" smtClean="0">
              <a:latin typeface="楷体" pitchFamily="49" charset="-122"/>
              <a:ea typeface="楷体" pitchFamily="49" charset="-122"/>
            </a:endParaRPr>
          </a:p>
          <a:p>
            <a:pPr marL="0" indent="0">
              <a:buNone/>
            </a:pPr>
            <a:r>
              <a:rPr lang="en-US" altLang="zh-TW" sz="4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聖殿有煙滿滿。</a:t>
            </a:r>
            <a:endParaRPr lang="en-US" altLang="zh-TW" sz="5400" dirty="0" smtClean="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629691998"/>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85800" y="1295400"/>
            <a:ext cx="7924800" cy="3591752"/>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彼時我講：</a:t>
            </a:r>
            <a:endParaRPr lang="en-US" altLang="zh-TW" sz="5400" dirty="0" smtClean="0">
              <a:latin typeface="楷体" pitchFamily="49" charset="-122"/>
              <a:ea typeface="楷体" pitchFamily="49" charset="-122"/>
            </a:endParaRPr>
          </a:p>
          <a:p>
            <a:pPr marL="0" indent="0">
              <a:buNone/>
            </a:pPr>
            <a:r>
              <a:rPr lang="en-US" altLang="zh-TW" sz="6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smtClean="0">
              <a:solidFill>
                <a:srgbClr val="FFFF00"/>
              </a:solidFill>
              <a:latin typeface="楷体" pitchFamily="49" charset="-122"/>
              <a:ea typeface="楷体" pitchFamily="49" charset="-122"/>
            </a:endParaRPr>
          </a:p>
          <a:p>
            <a:pPr marL="0" indent="0">
              <a:buNone/>
            </a:pPr>
            <a:r>
              <a:rPr lang="en-US" altLang="zh-TW" sz="5400" dirty="0" smtClean="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我有災</a:t>
            </a:r>
            <a:r>
              <a:rPr lang="zh-TW" altLang="zh-TW" sz="5400" dirty="0" smtClean="0">
                <a:solidFill>
                  <a:srgbClr val="FFFF00"/>
                </a:solidFill>
                <a:latin typeface="楷体" pitchFamily="49" charset="-122"/>
                <a:ea typeface="楷体" pitchFamily="49" charset="-122"/>
              </a:rPr>
              <a:t>禍</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我</a:t>
            </a:r>
            <a:r>
              <a:rPr lang="zh-TW" altLang="zh-TW" sz="5400" dirty="0" smtClean="0">
                <a:solidFill>
                  <a:srgbClr val="FFFF00"/>
                </a:solidFill>
                <a:latin typeface="楷体" pitchFamily="49" charset="-122"/>
                <a:ea typeface="楷体" pitchFamily="49" charset="-122"/>
              </a:rPr>
              <a:t>滅亡啦。</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22437793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533400" y="1143001"/>
            <a:ext cx="8153400" cy="4382738"/>
          </a:xfrm>
        </p:spPr>
        <p:txBody>
          <a:bodyPr/>
          <a:lstStyle/>
          <a:p>
            <a:pPr marL="0" indent="0" algn="ctr">
              <a:buNone/>
            </a:pPr>
            <a:r>
              <a:rPr lang="zh-TW" altLang="en-US" sz="4600" u="sng" dirty="0" smtClean="0">
                <a:latin typeface="楷体" pitchFamily="49" charset="-122"/>
                <a:ea typeface="楷体" pitchFamily="49" charset="-122"/>
              </a:rPr>
              <a:t>司會</a:t>
            </a:r>
            <a:endParaRPr lang="en-US" altLang="zh-TW" sz="4600" dirty="0" smtClean="0">
              <a:latin typeface="楷体" pitchFamily="49" charset="-122"/>
              <a:ea typeface="楷体" pitchFamily="49" charset="-122"/>
            </a:endParaRPr>
          </a:p>
          <a:p>
            <a:pPr marL="0" indent="0">
              <a:buNone/>
            </a:pPr>
            <a:r>
              <a:rPr lang="en-US" altLang="zh-TW" sz="4400" dirty="0" smtClean="0">
                <a:latin typeface="楷体" pitchFamily="49" charset="-122"/>
                <a:ea typeface="楷体" pitchFamily="49" charset="-122"/>
              </a:rPr>
              <a:t>【</a:t>
            </a:r>
            <a:r>
              <a:rPr lang="zh-TW" altLang="en-US" sz="4400" dirty="0" smtClean="0">
                <a:latin typeface="楷体" pitchFamily="49" charset="-122"/>
                <a:ea typeface="楷体" pitchFamily="49" charset="-122"/>
              </a:rPr>
              <a:t>啟</a:t>
            </a:r>
            <a:r>
              <a:rPr lang="en-US" altLang="zh-TW" sz="4400" dirty="0" smtClean="0">
                <a:latin typeface="楷体" pitchFamily="49" charset="-122"/>
                <a:ea typeface="楷体" pitchFamily="49" charset="-122"/>
              </a:rPr>
              <a:t>】</a:t>
            </a:r>
            <a:r>
              <a:rPr lang="zh-TW" altLang="zh-TW" sz="4400" dirty="0" smtClean="0">
                <a:latin typeface="楷体" pitchFamily="49" charset="-122"/>
                <a:ea typeface="楷体" pitchFamily="49" charset="-122"/>
              </a:rPr>
              <a:t>因為我是嘴唇無清氣的人，</a:t>
            </a:r>
            <a:endParaRPr lang="en-US" altLang="zh-TW" sz="4400" dirty="0" smtClean="0">
              <a:latin typeface="楷体" pitchFamily="49" charset="-122"/>
              <a:ea typeface="楷体" pitchFamily="49" charset="-122"/>
            </a:endParaRPr>
          </a:p>
          <a:p>
            <a:pPr marL="0" indent="0" algn="ctr">
              <a:buNone/>
            </a:pPr>
            <a:r>
              <a:rPr lang="zh-TW" altLang="en-US" sz="4600" u="sng" dirty="0" smtClean="0">
                <a:solidFill>
                  <a:srgbClr val="FFFF00"/>
                </a:solidFill>
                <a:latin typeface="楷体" pitchFamily="49" charset="-122"/>
                <a:ea typeface="楷体" pitchFamily="49" charset="-122"/>
              </a:rPr>
              <a:t>會眾</a:t>
            </a:r>
            <a:endParaRPr lang="zh-TW" altLang="en-US" sz="4600" dirty="0">
              <a:solidFill>
                <a:srgbClr val="FFFF00"/>
              </a:solidFill>
              <a:latin typeface="楷体" pitchFamily="49" charset="-122"/>
              <a:ea typeface="楷体" pitchFamily="49" charset="-122"/>
            </a:endParaRPr>
          </a:p>
          <a:p>
            <a:pPr marL="0" indent="0">
              <a:buNone/>
            </a:pPr>
            <a:r>
              <a:rPr lang="en-US" altLang="zh-TW" sz="4400" dirty="0">
                <a:solidFill>
                  <a:srgbClr val="FFFF00"/>
                </a:solidFill>
                <a:latin typeface="楷体" pitchFamily="49" charset="-122"/>
                <a:ea typeface="楷体" pitchFamily="49" charset="-122"/>
              </a:rPr>
              <a:t>【</a:t>
            </a:r>
            <a:r>
              <a:rPr lang="zh-TW" altLang="en-US" sz="4400" dirty="0" smtClean="0">
                <a:solidFill>
                  <a:srgbClr val="FFFF00"/>
                </a:solidFill>
                <a:latin typeface="楷体" pitchFamily="49" charset="-122"/>
                <a:ea typeface="楷体" pitchFamily="49" charset="-122"/>
              </a:rPr>
              <a:t>應</a:t>
            </a:r>
            <a:r>
              <a:rPr lang="en-US" altLang="zh-TW" sz="4400" dirty="0" smtClean="0">
                <a:solidFill>
                  <a:srgbClr val="FFFF00"/>
                </a:solidFill>
                <a:latin typeface="楷体" pitchFamily="49" charset="-122"/>
                <a:ea typeface="楷体" pitchFamily="49" charset="-122"/>
              </a:rPr>
              <a:t>】</a:t>
            </a:r>
            <a:r>
              <a:rPr lang="zh-TW" altLang="zh-TW" sz="4400" dirty="0" smtClean="0">
                <a:solidFill>
                  <a:srgbClr val="FFFF00"/>
                </a:solidFill>
                <a:latin typeface="楷体" pitchFamily="49" charset="-122"/>
                <a:ea typeface="楷体" pitchFamily="49" charset="-122"/>
              </a:rPr>
              <a:t>佇嘴唇無清氣的子民中間。</a:t>
            </a:r>
            <a:endParaRPr lang="en-US" altLang="zh-TW" sz="4400" dirty="0" smtClean="0">
              <a:solidFill>
                <a:srgbClr val="FFFF00"/>
              </a:solidFill>
              <a:latin typeface="楷体" pitchFamily="49" charset="-122"/>
              <a:ea typeface="楷体" pitchFamily="49" charset="-122"/>
            </a:endParaRPr>
          </a:p>
          <a:p>
            <a:pPr marL="0" indent="0">
              <a:buNone/>
            </a:pPr>
            <a:r>
              <a:rPr lang="en-US" altLang="zh-TW" sz="4400" dirty="0" smtClean="0">
                <a:solidFill>
                  <a:srgbClr val="00B050"/>
                </a:solidFill>
                <a:latin typeface="楷体" pitchFamily="49" charset="-122"/>
                <a:ea typeface="楷体" pitchFamily="49" charset="-122"/>
              </a:rPr>
              <a:t>【</a:t>
            </a:r>
            <a:r>
              <a:rPr lang="zh-TW" altLang="en-US" sz="4400" dirty="0" smtClean="0">
                <a:solidFill>
                  <a:srgbClr val="00B050"/>
                </a:solidFill>
                <a:latin typeface="楷体" pitchFamily="49" charset="-122"/>
                <a:ea typeface="楷体" pitchFamily="49" charset="-122"/>
              </a:rPr>
              <a:t>齊</a:t>
            </a:r>
            <a:r>
              <a:rPr lang="en-US" altLang="zh-TW" sz="4400" dirty="0" smtClean="0">
                <a:solidFill>
                  <a:srgbClr val="00B050"/>
                </a:solidFill>
                <a:latin typeface="楷体" pitchFamily="49" charset="-122"/>
                <a:ea typeface="楷体" pitchFamily="49" charset="-122"/>
              </a:rPr>
              <a:t>】</a:t>
            </a:r>
            <a:r>
              <a:rPr lang="zh-TW" altLang="zh-TW" sz="4400" dirty="0" smtClean="0">
                <a:solidFill>
                  <a:srgbClr val="00B050"/>
                </a:solidFill>
                <a:latin typeface="楷体" pitchFamily="49" charset="-122"/>
                <a:ea typeface="楷体" pitchFamily="49" charset="-122"/>
              </a:rPr>
              <a:t>我的目晭有看著</a:t>
            </a:r>
            <a:r>
              <a:rPr lang="zh-TW" altLang="zh-TW" sz="4400" dirty="0" smtClean="0">
                <a:solidFill>
                  <a:srgbClr val="00B050"/>
                </a:solidFill>
                <a:latin typeface="楷体" pitchFamily="49" charset="-122"/>
                <a:ea typeface="楷体" pitchFamily="49" charset="-122"/>
              </a:rPr>
              <a:t>王</a:t>
            </a:r>
            <a:r>
              <a:rPr lang="en-US" altLang="zh-TW" sz="4400" dirty="0" smtClean="0">
                <a:solidFill>
                  <a:srgbClr val="00B050"/>
                </a:solidFill>
                <a:latin typeface="楷体" pitchFamily="49" charset="-122"/>
                <a:ea typeface="楷体" pitchFamily="49" charset="-122"/>
              </a:rPr>
              <a:t>,</a:t>
            </a:r>
            <a:r>
              <a:rPr lang="zh-TW" altLang="zh-TW" sz="4400" dirty="0" smtClean="0">
                <a:solidFill>
                  <a:srgbClr val="00B050"/>
                </a:solidFill>
                <a:latin typeface="楷体" pitchFamily="49" charset="-122"/>
                <a:ea typeface="楷体" pitchFamily="49" charset="-122"/>
              </a:rPr>
              <a:t>萬</a:t>
            </a:r>
            <a:r>
              <a:rPr lang="zh-TW" altLang="zh-TW" sz="4400" dirty="0" smtClean="0">
                <a:solidFill>
                  <a:srgbClr val="00B050"/>
                </a:solidFill>
                <a:latin typeface="楷体" pitchFamily="49" charset="-122"/>
                <a:ea typeface="楷体" pitchFamily="49" charset="-122"/>
              </a:rPr>
              <a:t>軍的統帥上主。</a:t>
            </a:r>
            <a:endParaRPr lang="zh-TW" altLang="en-US" sz="4400" dirty="0">
              <a:solidFill>
                <a:srgbClr val="00B05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914400" y="1326952"/>
            <a:ext cx="7467600" cy="4862870"/>
          </a:xfrm>
        </p:spPr>
        <p:txBody>
          <a:bodyPr/>
          <a:lstStyle/>
          <a:p>
            <a:pPr marL="0" indent="0" algn="ctr">
              <a:buNone/>
            </a:pPr>
            <a:r>
              <a:rPr lang="zh-TW" altLang="en-US" sz="5000" u="sng" dirty="0" smtClean="0">
                <a:latin typeface="楷体" pitchFamily="49" charset="-122"/>
                <a:ea typeface="楷体" pitchFamily="49" charset="-122"/>
              </a:rPr>
              <a:t>司會</a:t>
            </a:r>
            <a:endParaRPr lang="en-US" altLang="zh-TW" sz="5000" dirty="0" smtClean="0">
              <a:latin typeface="楷体" pitchFamily="49" charset="-122"/>
              <a:ea typeface="楷体" pitchFamily="49" charset="-122"/>
            </a:endParaRPr>
          </a:p>
          <a:p>
            <a:pPr marL="0" indent="0">
              <a:buNone/>
            </a:pPr>
            <a:r>
              <a:rPr lang="en-US" altLang="zh-TW" sz="5000" dirty="0" smtClean="0">
                <a:latin typeface="楷体" pitchFamily="49" charset="-122"/>
                <a:ea typeface="楷体" pitchFamily="49" charset="-122"/>
              </a:rPr>
              <a:t>【</a:t>
            </a:r>
            <a:r>
              <a:rPr lang="zh-TW" altLang="en-US" sz="5000" dirty="0" smtClean="0">
                <a:latin typeface="楷体" pitchFamily="49" charset="-122"/>
                <a:ea typeface="楷体" pitchFamily="49" charset="-122"/>
              </a:rPr>
              <a:t>啟</a:t>
            </a:r>
            <a:r>
              <a:rPr lang="en-US" altLang="zh-TW" sz="5000" dirty="0" smtClean="0">
                <a:latin typeface="楷体" pitchFamily="49" charset="-122"/>
                <a:ea typeface="楷体" pitchFamily="49" charset="-122"/>
              </a:rPr>
              <a:t>】</a:t>
            </a:r>
            <a:r>
              <a:rPr lang="zh-TW" altLang="zh-TW" sz="5400" dirty="0" smtClean="0">
                <a:latin typeface="楷体" pitchFamily="49" charset="-122"/>
                <a:ea typeface="楷体" pitchFamily="49" charset="-122"/>
              </a:rPr>
              <a:t>有一個西拉弗天使倚來我遮，</a:t>
            </a:r>
            <a:endParaRPr lang="en-US" altLang="zh-TW" sz="5000" dirty="0" smtClean="0">
              <a:latin typeface="楷体" pitchFamily="49" charset="-122"/>
              <a:ea typeface="楷体" pitchFamily="49" charset="-122"/>
            </a:endParaRPr>
          </a:p>
          <a:p>
            <a:pPr marL="0" indent="0" algn="ctr">
              <a:buNone/>
            </a:pPr>
            <a:r>
              <a:rPr lang="zh-TW" altLang="en-US" sz="5000" u="sng" dirty="0" smtClean="0">
                <a:solidFill>
                  <a:srgbClr val="FFFF00"/>
                </a:solidFill>
                <a:latin typeface="楷体" pitchFamily="49" charset="-122"/>
                <a:ea typeface="楷体" pitchFamily="49" charset="-122"/>
              </a:rPr>
              <a:t>會眾</a:t>
            </a:r>
            <a:endParaRPr lang="zh-TW" altLang="en-US" sz="5000" dirty="0">
              <a:solidFill>
                <a:srgbClr val="FFFF00"/>
              </a:solidFill>
              <a:latin typeface="楷体" pitchFamily="49" charset="-122"/>
              <a:ea typeface="楷体" pitchFamily="49" charset="-122"/>
            </a:endParaRPr>
          </a:p>
          <a:p>
            <a:pPr marL="0" indent="0">
              <a:buNone/>
            </a:pPr>
            <a:r>
              <a:rPr lang="en-US" altLang="zh-TW" sz="5000" dirty="0">
                <a:solidFill>
                  <a:srgbClr val="FFFF00"/>
                </a:solidFill>
                <a:latin typeface="楷体" pitchFamily="49" charset="-122"/>
                <a:ea typeface="楷体" pitchFamily="49" charset="-122"/>
              </a:rPr>
              <a:t>【</a:t>
            </a:r>
            <a:r>
              <a:rPr lang="zh-TW" altLang="en-US" sz="5000" dirty="0" smtClean="0">
                <a:solidFill>
                  <a:srgbClr val="FFFF00"/>
                </a:solidFill>
                <a:latin typeface="楷体" pitchFamily="49" charset="-122"/>
                <a:ea typeface="楷体" pitchFamily="49" charset="-122"/>
              </a:rPr>
              <a:t>應</a:t>
            </a:r>
            <a:r>
              <a:rPr lang="en-US" altLang="zh-TW" sz="50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伊的手用火鉗對壇頂挾熱熱的炭，</a:t>
            </a:r>
            <a:endParaRPr lang="zh-TW" altLang="en-US" sz="50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1727103775"/>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762000" y="1143000"/>
            <a:ext cx="7467600" cy="5019836"/>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將炭焐我的嘴</a:t>
            </a:r>
            <a:r>
              <a:rPr lang="zh-TW" altLang="zh-TW" sz="5400" dirty="0" smtClean="0">
                <a:latin typeface="楷体" pitchFamily="49" charset="-122"/>
                <a:ea typeface="楷体" pitchFamily="49" charset="-122"/>
              </a:rPr>
              <a:t>唇</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講</a:t>
            </a:r>
            <a:r>
              <a:rPr lang="zh-TW" altLang="zh-TW" sz="5400" dirty="0" smtClean="0">
                <a:latin typeface="楷体" pitchFamily="49" charset="-122"/>
                <a:ea typeface="楷体" pitchFamily="49" charset="-122"/>
              </a:rPr>
              <a:t>：</a:t>
            </a:r>
            <a:endParaRPr lang="en-US" altLang="zh-TW" sz="54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此個有焐著你的嘴唇，</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smtClean="0">
                <a:effectLst/>
                <a:latin typeface="楷体" panose="02010609060101010101" pitchFamily="49" charset="-122"/>
                <a:ea typeface="楷体" panose="02010609060101010101" pitchFamily="49" charset="-122"/>
              </a:rPr>
              <a:t>啟應</a:t>
            </a:r>
            <a:r>
              <a:rPr lang="en-US" altLang="zh-TW" sz="5400" dirty="0" smtClean="0">
                <a:effectLst/>
                <a:latin typeface="楷体" panose="02010609060101010101" pitchFamily="49" charset="-122"/>
                <a:ea typeface="楷体" panose="02010609060101010101" pitchFamily="49" charset="-122"/>
              </a:rPr>
              <a:t>-</a:t>
            </a:r>
            <a:r>
              <a:rPr lang="zh-CN" altLang="en-US" sz="5400" dirty="0" smtClean="0">
                <a:effectLst/>
                <a:latin typeface="楷体" panose="02010609060101010101" pitchFamily="49" charset="-122"/>
                <a:ea typeface="楷体" panose="02010609060101010101" pitchFamily="49" charset="-122"/>
              </a:rPr>
              <a:t>以賽亞書 </a:t>
            </a:r>
            <a:r>
              <a:rPr lang="en-US" altLang="zh-CN" sz="5400" dirty="0" smtClean="0">
                <a:effectLst/>
                <a:latin typeface="楷体" panose="02010609060101010101" pitchFamily="49" charset="-122"/>
                <a:ea typeface="楷体" panose="02010609060101010101" pitchFamily="49" charset="-122"/>
              </a:rPr>
              <a:t>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838200" y="1428958"/>
            <a:ext cx="7848600" cy="4271939"/>
          </a:xfrm>
        </p:spPr>
        <p:txBody>
          <a:bodyPr/>
          <a:lstStyle/>
          <a:p>
            <a:pPr marL="0" indent="0" algn="ctr">
              <a:buNone/>
            </a:pPr>
            <a:r>
              <a:rPr lang="zh-TW" altLang="en-US" sz="5400" u="sng" dirty="0" smtClean="0">
                <a:latin typeface="楷体" pitchFamily="49" charset="-122"/>
                <a:ea typeface="楷体" pitchFamily="49" charset="-122"/>
              </a:rPr>
              <a:t>司會</a:t>
            </a:r>
            <a:endParaRPr lang="en-US" altLang="zh-TW" sz="5400" dirty="0" smtClean="0">
              <a:latin typeface="楷体" pitchFamily="49" charset="-122"/>
              <a:ea typeface="楷体" pitchFamily="49" charset="-122"/>
            </a:endParaRPr>
          </a:p>
          <a:p>
            <a:pPr marL="0" indent="0">
              <a:buNone/>
            </a:pPr>
            <a:r>
              <a:rPr lang="en-US" altLang="zh-TW" sz="5400" dirty="0" smtClean="0">
                <a:latin typeface="楷体" pitchFamily="49" charset="-122"/>
                <a:ea typeface="楷体" pitchFamily="49" charset="-122"/>
              </a:rPr>
              <a:t>【</a:t>
            </a:r>
            <a:r>
              <a:rPr lang="zh-TW" altLang="en-US" sz="5400" dirty="0" smtClean="0">
                <a:latin typeface="楷体" pitchFamily="49" charset="-122"/>
                <a:ea typeface="楷体" pitchFamily="49" charset="-122"/>
              </a:rPr>
              <a:t>啟</a:t>
            </a:r>
            <a:r>
              <a:rPr lang="en-US" altLang="zh-TW" sz="5400" dirty="0" smtClean="0">
                <a:latin typeface="楷体" pitchFamily="49" charset="-122"/>
                <a:ea typeface="楷体" pitchFamily="49" charset="-122"/>
              </a:rPr>
              <a:t>】</a:t>
            </a:r>
            <a:r>
              <a:rPr lang="zh-TW" altLang="zh-TW" sz="5400" dirty="0" smtClean="0">
                <a:latin typeface="楷体" pitchFamily="49" charset="-122"/>
                <a:ea typeface="楷体" pitchFamily="49" charset="-122"/>
              </a:rPr>
              <a:t>你的罪過已經除去；</a:t>
            </a:r>
            <a:endParaRPr lang="en-US" altLang="zh-TW" sz="5400" dirty="0" smtClean="0">
              <a:latin typeface="楷体" pitchFamily="49" charset="-122"/>
              <a:ea typeface="楷体" pitchFamily="49" charset="-122"/>
            </a:endParaRPr>
          </a:p>
          <a:p>
            <a:pPr marL="0" indent="0">
              <a:buNone/>
            </a:pPr>
            <a:r>
              <a:rPr lang="en-US" altLang="zh-TW" sz="200" dirty="0" smtClean="0">
                <a:latin typeface="楷体" pitchFamily="49" charset="-122"/>
                <a:ea typeface="楷体" pitchFamily="49" charset="-122"/>
              </a:rPr>
              <a:t>      </a:t>
            </a:r>
          </a:p>
          <a:p>
            <a:pPr marL="0" indent="0" algn="ctr">
              <a:buNone/>
            </a:pPr>
            <a:r>
              <a:rPr lang="zh-TW" altLang="en-US" sz="5400" u="sng" dirty="0" smtClean="0">
                <a:solidFill>
                  <a:srgbClr val="FFFF00"/>
                </a:solidFill>
                <a:latin typeface="楷体" pitchFamily="49" charset="-122"/>
                <a:ea typeface="楷体" pitchFamily="49" charset="-122"/>
              </a:rPr>
              <a:t>會眾</a:t>
            </a:r>
            <a:endParaRPr lang="zh-TW" altLang="en-US" sz="5400" dirty="0">
              <a:solidFill>
                <a:srgbClr val="FFFF00"/>
              </a:solidFill>
              <a:latin typeface="楷体" pitchFamily="49" charset="-122"/>
              <a:ea typeface="楷体" pitchFamily="49" charset="-122"/>
            </a:endParaRPr>
          </a:p>
          <a:p>
            <a:pPr marL="0" indent="0">
              <a:buNone/>
            </a:pPr>
            <a:r>
              <a:rPr lang="en-US" altLang="zh-TW" sz="5400" dirty="0">
                <a:solidFill>
                  <a:srgbClr val="FFFF00"/>
                </a:solidFill>
                <a:latin typeface="楷体" pitchFamily="49" charset="-122"/>
                <a:ea typeface="楷体" pitchFamily="49" charset="-122"/>
              </a:rPr>
              <a:t>【</a:t>
            </a:r>
            <a:r>
              <a:rPr lang="zh-TW" altLang="en-US" sz="5400" dirty="0" smtClean="0">
                <a:solidFill>
                  <a:srgbClr val="FFFF00"/>
                </a:solidFill>
                <a:latin typeface="楷体" pitchFamily="49" charset="-122"/>
                <a:ea typeface="楷体" pitchFamily="49" charset="-122"/>
              </a:rPr>
              <a:t>應</a:t>
            </a:r>
            <a:r>
              <a:rPr lang="en-US" altLang="zh-TW" sz="5400" dirty="0" smtClean="0">
                <a:solidFill>
                  <a:srgbClr val="FFFF00"/>
                </a:solidFill>
                <a:latin typeface="楷体" pitchFamily="49" charset="-122"/>
                <a:ea typeface="楷体" pitchFamily="49" charset="-122"/>
              </a:rPr>
              <a:t>】</a:t>
            </a:r>
            <a:r>
              <a:rPr lang="zh-TW" altLang="zh-TW" sz="5400" dirty="0" smtClean="0">
                <a:solidFill>
                  <a:srgbClr val="FFFF00"/>
                </a:solidFill>
                <a:latin typeface="楷体" pitchFamily="49" charset="-122"/>
                <a:ea typeface="楷体" pitchFamily="49" charset="-122"/>
              </a:rPr>
              <a:t>你的罪惡有得著赦免。</a:t>
            </a:r>
            <a:endParaRPr lang="zh-TW" altLang="en-US" sz="5400" dirty="0">
              <a:solidFill>
                <a:srgbClr val="FFFF00"/>
              </a:solidFill>
              <a:latin typeface="楷体" pitchFamily="49" charset="-122"/>
              <a:ea typeface="楷体" pitchFamily="49" charset="-122"/>
            </a:endParaRPr>
          </a:p>
        </p:txBody>
      </p:sp>
    </p:spTree>
    <p:extLst>
      <p:ext uri="{BB962C8B-B14F-4D97-AF65-F5344CB8AC3E}">
        <p14:creationId xmlns="" xmlns:p14="http://schemas.microsoft.com/office/powerpoint/2010/main" val="35502927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637</TotalTime>
  <Words>1460</Words>
  <Application>Microsoft Office PowerPoint</Application>
  <PresentationFormat>On-screen Show (4:3)</PresentationFormat>
  <Paragraphs>95</Paragraphs>
  <Slides>10</Slides>
  <Notes>10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1_Purple Template 1 Trebuchet</vt:lpstr>
      <vt:lpstr>White with Courier font for code slides</vt:lpstr>
      <vt:lpstr>啟應</vt:lpstr>
      <vt:lpstr>啟應-以賽亞書 6</vt:lpstr>
      <vt:lpstr>啟應-以賽亞書 6</vt:lpstr>
      <vt:lpstr>啟應-以賽亞書 6</vt:lpstr>
      <vt:lpstr>啟應-以賽亞書 6</vt:lpstr>
      <vt:lpstr>啟應-以賽亞書 6</vt:lpstr>
      <vt:lpstr>啟應-以賽亞書 6</vt:lpstr>
      <vt:lpstr>啟應-以賽亞書 6</vt:lpstr>
      <vt:lpstr>啟應-以賽亞書 6</vt:lpstr>
      <vt:lpstr>啟應-以賽亞書 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STUPID</cp:lastModifiedBy>
  <cp:revision>142</cp:revision>
  <dcterms:created xsi:type="dcterms:W3CDTF">2015-02-07T13:24:58Z</dcterms:created>
  <dcterms:modified xsi:type="dcterms:W3CDTF">2016-11-14T00:34:00Z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