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1"/>
  </p:notesMasterIdLst>
  <p:sldIdLst>
    <p:sldId id="280" r:id="rId4"/>
    <p:sldId id="299" r:id="rId5"/>
    <p:sldId id="300" r:id="rId6"/>
    <p:sldId id="301" r:id="rId7"/>
    <p:sldId id="302" r:id="rId8"/>
    <p:sldId id="303" r:id="rId9"/>
    <p:sldId id="320" r:id="rId10"/>
    <p:sldId id="319" r:id="rId11"/>
    <p:sldId id="321" r:id="rId12"/>
    <p:sldId id="322" r:id="rId13"/>
    <p:sldId id="315" r:id="rId14"/>
    <p:sldId id="323" r:id="rId15"/>
    <p:sldId id="324" r:id="rId16"/>
    <p:sldId id="325" r:id="rId17"/>
    <p:sldId id="326" r:id="rId18"/>
    <p:sldId id="327" r:id="rId19"/>
    <p:sldId id="32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3" d="100"/>
          <a:sy n="63" d="100"/>
        </p:scale>
        <p:origin x="-1771" y="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2.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12/2/2016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12/2/2016 12:50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12/2/2016 12:50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12/2/2016 12:50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12/2/2016 12:50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12/2/2016 12:50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 xmlns:p14="http://schemas.microsoft.com/office/powerpoint/2010/main" val="22796689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12/2/2016 12:50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12/2/2016 12:50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12/2/2016 12:50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12/2/2016 12:50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12/2/2016 12:50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12/2/2016 12:50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12/2/2016 12:50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2279668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12/2/2016 12:50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12/2/2016 12:50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12/2/2016 12:50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12/2/2016 12:50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12/2/2016 12:50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啟應</a:t>
            </a:r>
            <a:endParaRPr lang="zh-TW" altLang="en-US" u="sng"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3428495"/>
            <a:ext cx="7681913" cy="1378158"/>
          </a:xfrm>
        </p:spPr>
        <p:txBody>
          <a:bodyPr/>
          <a:lstStyle/>
          <a:p>
            <a:pPr algn="ctr"/>
            <a:r>
              <a:rPr lang="zh-TW" altLang="en-US" sz="5400" spc="-150" dirty="0" smtClean="0">
                <a:ln w="3175">
                  <a:noFill/>
                </a:ln>
                <a:solidFill>
                  <a:schemeClr val="tx1"/>
                </a:solidFill>
                <a:latin typeface="楷体" panose="02010609060101010101" pitchFamily="49" charset="-122"/>
                <a:ea typeface="楷体" panose="02010609060101010101" pitchFamily="49" charset="-122"/>
                <a:cs typeface="Arial" charset="0"/>
              </a:rPr>
              <a:t>以賽亞書 </a:t>
            </a:r>
            <a:r>
              <a:rPr lang="en-US" altLang="zh-TW" sz="5400" spc="-150" dirty="0" smtClean="0">
                <a:ln w="3175">
                  <a:noFill/>
                </a:ln>
                <a:solidFill>
                  <a:schemeClr val="tx1"/>
                </a:solidFill>
                <a:latin typeface="楷体" panose="02010609060101010101" pitchFamily="49" charset="-122"/>
                <a:ea typeface="楷体" panose="02010609060101010101" pitchFamily="49" charset="-122"/>
                <a:cs typeface="Arial" charset="0"/>
              </a:rPr>
              <a:t>40</a:t>
            </a:r>
            <a:endParaRPr lang="en-US" dirty="0">
              <a:solidFill>
                <a:schemeClr val="tx1"/>
              </a:solidFill>
            </a:endParaRPr>
          </a:p>
        </p:txBody>
      </p:sp>
    </p:spTree>
    <p:extLst>
      <p:ext uri="{BB962C8B-B14F-4D97-AF65-F5344CB8AC3E}">
        <p14:creationId xmlns="" xmlns:p14="http://schemas.microsoft.com/office/powerpoint/2010/main" val="3770709836"/>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066800"/>
            <a:ext cx="7848600" cy="4271939"/>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200" dirty="0" smtClean="0">
                <a:latin typeface="楷体" pitchFamily="49" charset="-122"/>
                <a:ea typeface="楷体" pitchFamily="49" charset="-122"/>
              </a:rPr>
              <a:t>【</a:t>
            </a:r>
            <a:r>
              <a:rPr lang="zh-TW" altLang="en-US" sz="5200" dirty="0" smtClean="0">
                <a:latin typeface="楷体" pitchFamily="49" charset="-122"/>
                <a:ea typeface="楷体" pitchFamily="49" charset="-122"/>
              </a:rPr>
              <a:t>啟</a:t>
            </a:r>
            <a:r>
              <a:rPr lang="en-US" altLang="zh-TW" sz="5200" dirty="0" smtClean="0">
                <a:latin typeface="楷体" pitchFamily="49" charset="-122"/>
                <a:ea typeface="楷体" pitchFamily="49" charset="-122"/>
              </a:rPr>
              <a:t>】</a:t>
            </a:r>
            <a:r>
              <a:rPr lang="zh-TW" altLang="zh-TW" sz="5400" dirty="0" smtClean="0">
                <a:latin typeface="楷体" pitchFamily="49" charset="-122"/>
                <a:ea typeface="楷体" pitchFamily="49" charset="-122"/>
              </a:rPr>
              <a:t>著講</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「人攏親像草，</a:t>
            </a:r>
            <a:endParaRPr lang="en-US" altLang="zh-TW" sz="5200" dirty="0" smtClean="0">
              <a:latin typeface="楷体" pitchFamily="49" charset="-122"/>
              <a:ea typeface="楷体" pitchFamily="49" charset="-122"/>
            </a:endParaRPr>
          </a:p>
          <a:p>
            <a:pPr marL="0" indent="0">
              <a:buNone/>
            </a:pPr>
            <a:r>
              <a:rPr lang="en-US" altLang="zh-TW" sz="2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200" dirty="0">
                <a:solidFill>
                  <a:srgbClr val="FFFF00"/>
                </a:solidFill>
                <a:latin typeface="楷体" pitchFamily="49" charset="-122"/>
                <a:ea typeface="楷体" pitchFamily="49" charset="-122"/>
              </a:rPr>
              <a:t>【</a:t>
            </a:r>
            <a:r>
              <a:rPr lang="zh-TW" altLang="en-US" sz="5200" dirty="0" smtClean="0">
                <a:solidFill>
                  <a:srgbClr val="FFFF00"/>
                </a:solidFill>
                <a:latin typeface="楷体" pitchFamily="49" charset="-122"/>
                <a:ea typeface="楷体" pitchFamily="49" charset="-122"/>
              </a:rPr>
              <a:t>應</a:t>
            </a:r>
            <a:r>
              <a:rPr lang="en-US" altLang="zh-TW" sz="52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姻的榮光親像山野的花。</a:t>
            </a:r>
            <a:endParaRPr lang="zh-TW" altLang="en-US" sz="52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1"/>
            <a:ext cx="8153400" cy="3853363"/>
          </a:xfrm>
        </p:spPr>
        <p:txBody>
          <a:bodyPr/>
          <a:lstStyle/>
          <a:p>
            <a:pPr marL="0" indent="0" algn="ctr">
              <a:buNone/>
            </a:pPr>
            <a:r>
              <a:rPr lang="zh-TW" altLang="en-US" sz="4600" u="sng" dirty="0" smtClean="0">
                <a:latin typeface="楷体" pitchFamily="49" charset="-122"/>
                <a:ea typeface="楷体" pitchFamily="49" charset="-122"/>
              </a:rPr>
              <a:t>司會</a:t>
            </a:r>
            <a:endParaRPr lang="en-US" altLang="zh-TW" sz="4600" dirty="0" smtClean="0">
              <a:latin typeface="楷体" pitchFamily="49" charset="-122"/>
              <a:ea typeface="楷体" pitchFamily="49" charset="-122"/>
            </a:endParaRPr>
          </a:p>
          <a:p>
            <a:pPr marL="0" indent="0">
              <a:buNone/>
            </a:pPr>
            <a:r>
              <a:rPr lang="en-US" altLang="zh-TW" sz="4800" dirty="0" smtClean="0">
                <a:latin typeface="楷体" pitchFamily="49" charset="-122"/>
                <a:ea typeface="楷体" pitchFamily="49" charset="-122"/>
              </a:rPr>
              <a:t>【</a:t>
            </a:r>
            <a:r>
              <a:rPr lang="zh-TW" altLang="en-US" sz="4800" dirty="0" smtClean="0">
                <a:latin typeface="楷体" pitchFamily="49" charset="-122"/>
                <a:ea typeface="楷体" pitchFamily="49" charset="-122"/>
              </a:rPr>
              <a:t>啟</a:t>
            </a:r>
            <a:r>
              <a:rPr lang="en-US" altLang="zh-TW" sz="4800" dirty="0" smtClean="0">
                <a:latin typeface="楷体" pitchFamily="49" charset="-122"/>
                <a:ea typeface="楷体" pitchFamily="49" charset="-122"/>
              </a:rPr>
              <a:t>】</a:t>
            </a:r>
            <a:r>
              <a:rPr lang="zh-TW" altLang="zh-TW" sz="4800" dirty="0" smtClean="0">
                <a:latin typeface="楷体" pitchFamily="49" charset="-122"/>
                <a:ea typeface="楷体" pitchFamily="49" charset="-122"/>
              </a:rPr>
              <a:t>草會焦</a:t>
            </a:r>
            <a:r>
              <a:rPr lang="en-US" altLang="zh-TW" sz="4800" dirty="0" smtClean="0">
                <a:latin typeface="楷体" pitchFamily="49" charset="-122"/>
                <a:ea typeface="楷体" pitchFamily="49" charset="-122"/>
              </a:rPr>
              <a:t>,</a:t>
            </a:r>
            <a:r>
              <a:rPr lang="zh-TW" altLang="zh-TW" sz="4800" dirty="0" smtClean="0">
                <a:latin typeface="楷体" pitchFamily="49" charset="-122"/>
                <a:ea typeface="楷体" pitchFamily="49" charset="-122"/>
              </a:rPr>
              <a:t>花會謝，</a:t>
            </a:r>
            <a:endParaRPr lang="en-US" altLang="zh-TW" sz="200" dirty="0" smtClean="0">
              <a:latin typeface="楷体" pitchFamily="49" charset="-122"/>
              <a:ea typeface="楷体" pitchFamily="49" charset="-122"/>
            </a:endParaRPr>
          </a:p>
          <a:p>
            <a:pPr marL="0" indent="0" algn="ctr">
              <a:buNone/>
            </a:pPr>
            <a:r>
              <a:rPr lang="zh-TW" altLang="en-US" sz="4600" u="sng" dirty="0" smtClean="0">
                <a:solidFill>
                  <a:srgbClr val="FFFF00"/>
                </a:solidFill>
                <a:latin typeface="楷体" pitchFamily="49" charset="-122"/>
                <a:ea typeface="楷体" pitchFamily="49" charset="-122"/>
              </a:rPr>
              <a:t>會眾</a:t>
            </a:r>
            <a:endParaRPr lang="zh-TW" altLang="en-US" sz="4600" dirty="0">
              <a:solidFill>
                <a:srgbClr val="FFFF00"/>
              </a:solidFill>
              <a:latin typeface="楷体" pitchFamily="49" charset="-122"/>
              <a:ea typeface="楷体" pitchFamily="49" charset="-122"/>
            </a:endParaRPr>
          </a:p>
          <a:p>
            <a:pPr marL="0" indent="0">
              <a:buNone/>
            </a:pPr>
            <a:r>
              <a:rPr lang="en-US" altLang="zh-TW" sz="4800" dirty="0">
                <a:solidFill>
                  <a:srgbClr val="FFFF00"/>
                </a:solidFill>
                <a:latin typeface="楷体" pitchFamily="49" charset="-122"/>
                <a:ea typeface="楷体" pitchFamily="49" charset="-122"/>
              </a:rPr>
              <a:t>【</a:t>
            </a:r>
            <a:r>
              <a:rPr lang="zh-TW" altLang="en-US" sz="4800" dirty="0" smtClean="0">
                <a:solidFill>
                  <a:srgbClr val="FFFF00"/>
                </a:solidFill>
                <a:latin typeface="楷体" pitchFamily="49" charset="-122"/>
                <a:ea typeface="楷体" pitchFamily="49" charset="-122"/>
              </a:rPr>
              <a:t>應</a:t>
            </a:r>
            <a:r>
              <a:rPr lang="en-US" altLang="zh-TW" sz="4800" dirty="0" smtClean="0">
                <a:solidFill>
                  <a:srgbClr val="FFFF00"/>
                </a:solidFill>
                <a:latin typeface="楷体" pitchFamily="49" charset="-122"/>
                <a:ea typeface="楷体" pitchFamily="49" charset="-122"/>
              </a:rPr>
              <a:t>】</a:t>
            </a:r>
            <a:r>
              <a:rPr lang="zh-TW" altLang="zh-TW" sz="4800" dirty="0" smtClean="0">
                <a:solidFill>
                  <a:srgbClr val="FFFF00"/>
                </a:solidFill>
                <a:latin typeface="楷体" pitchFamily="49" charset="-122"/>
                <a:ea typeface="楷体" pitchFamily="49" charset="-122"/>
              </a:rPr>
              <a:t>因為上主的氣吹佇頂面。</a:t>
            </a:r>
            <a:endParaRPr lang="en-US" altLang="zh-TW" sz="4800" dirty="0" smtClean="0">
              <a:solidFill>
                <a:srgbClr val="FFFF00"/>
              </a:solidFill>
              <a:latin typeface="楷体" pitchFamily="49" charset="-122"/>
              <a:ea typeface="楷体" pitchFamily="49" charset="-122"/>
            </a:endParaRPr>
          </a:p>
          <a:p>
            <a:pPr marL="0" indent="0">
              <a:buNone/>
            </a:pPr>
            <a:r>
              <a:rPr lang="en-US" altLang="zh-TW" sz="4800" dirty="0" smtClean="0">
                <a:solidFill>
                  <a:srgbClr val="00B0F0"/>
                </a:solidFill>
                <a:latin typeface="楷体" pitchFamily="49" charset="-122"/>
                <a:ea typeface="楷体" pitchFamily="49" charset="-122"/>
              </a:rPr>
              <a:t>【</a:t>
            </a:r>
            <a:r>
              <a:rPr lang="zh-TW" altLang="en-US" sz="4800" dirty="0" smtClean="0">
                <a:solidFill>
                  <a:srgbClr val="00B0F0"/>
                </a:solidFill>
                <a:latin typeface="楷体" pitchFamily="49" charset="-122"/>
                <a:ea typeface="楷体" pitchFamily="49" charset="-122"/>
              </a:rPr>
              <a:t>齊</a:t>
            </a:r>
            <a:r>
              <a:rPr lang="en-US" altLang="zh-TW" sz="4800" dirty="0" smtClean="0">
                <a:solidFill>
                  <a:srgbClr val="00B0F0"/>
                </a:solidFill>
                <a:latin typeface="楷体" pitchFamily="49" charset="-122"/>
                <a:ea typeface="楷体" pitchFamily="49" charset="-122"/>
              </a:rPr>
              <a:t>】</a:t>
            </a:r>
            <a:r>
              <a:rPr lang="zh-TW" altLang="zh-TW" sz="4800" dirty="0" smtClean="0">
                <a:solidFill>
                  <a:srgbClr val="00B0F0"/>
                </a:solidFill>
                <a:latin typeface="楷体" pitchFamily="49" charset="-122"/>
                <a:ea typeface="楷体" pitchFamily="49" charset="-122"/>
              </a:rPr>
              <a:t>人攏真正會親像草。</a:t>
            </a:r>
            <a:endParaRPr lang="zh-TW" altLang="en-US" sz="5000" dirty="0">
              <a:solidFill>
                <a:srgbClr val="00B0F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066800"/>
            <a:ext cx="7924800" cy="4339650"/>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草會焦</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花會謝，</a:t>
            </a:r>
            <a:endParaRPr lang="en-US" altLang="zh-TW" sz="5400" dirty="0" smtClean="0">
              <a:latin typeface="楷体" pitchFamily="49" charset="-122"/>
              <a:ea typeface="楷体" pitchFamily="49" charset="-122"/>
            </a:endParaRPr>
          </a:p>
          <a:p>
            <a:pPr marL="0" indent="0">
              <a:buNone/>
            </a:pPr>
            <a:r>
              <a:rPr lang="en-US" altLang="zh-TW" sz="6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smtClean="0">
              <a:solidFill>
                <a:srgbClr val="FFFF00"/>
              </a:solidFill>
              <a:latin typeface="楷体" pitchFamily="49" charset="-122"/>
              <a:ea typeface="楷体" pitchFamily="49" charset="-122"/>
            </a:endParaRPr>
          </a:p>
          <a:p>
            <a:pPr marL="0" indent="0">
              <a:buNone/>
            </a:pP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 M̍</a:t>
            </a:r>
            <a:r>
              <a:rPr lang="zh-TW" altLang="zh-TW" sz="5400" dirty="0" smtClean="0">
                <a:solidFill>
                  <a:srgbClr val="FFFF00"/>
                </a:solidFill>
                <a:latin typeface="楷体" pitchFamily="49" charset="-122"/>
                <a:ea typeface="楷体" pitchFamily="49" charset="-122"/>
              </a:rPr>
              <a:t>拘咱上帝的話永遠未改變。」</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14400" y="1326952"/>
            <a:ext cx="7467600" cy="4862870"/>
          </a:xfrm>
        </p:spPr>
        <p:txBody>
          <a:bodyPr/>
          <a:lstStyle/>
          <a:p>
            <a:pPr marL="0" indent="0" algn="ctr">
              <a:buNone/>
            </a:pPr>
            <a:r>
              <a:rPr lang="zh-TW" altLang="en-US" sz="5000" u="sng" dirty="0" smtClean="0">
                <a:latin typeface="楷体" pitchFamily="49" charset="-122"/>
                <a:ea typeface="楷体" pitchFamily="49" charset="-122"/>
              </a:rPr>
              <a:t>司會</a:t>
            </a:r>
            <a:endParaRPr lang="en-US" altLang="zh-TW"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啟</a:t>
            </a:r>
            <a:r>
              <a:rPr lang="en-US" altLang="zh-TW" sz="5000" dirty="0" smtClean="0">
                <a:latin typeface="楷体" pitchFamily="49" charset="-122"/>
                <a:ea typeface="楷体" pitchFamily="49" charset="-122"/>
              </a:rPr>
              <a:t>】</a:t>
            </a:r>
            <a:r>
              <a:rPr lang="zh-TW" altLang="zh-TW" sz="5400" dirty="0" smtClean="0">
                <a:latin typeface="楷体" pitchFamily="49" charset="-122"/>
                <a:ea typeface="楷体" pitchFamily="49" charset="-122"/>
              </a:rPr>
              <a:t>報好消息互錫安的人啊</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著上高山；</a:t>
            </a:r>
            <a:endParaRPr lang="en-US" altLang="zh-TW" sz="5000" dirty="0" smtClean="0">
              <a:latin typeface="楷体" pitchFamily="49" charset="-122"/>
              <a:ea typeface="楷体" pitchFamily="49" charset="-122"/>
            </a:endParaRPr>
          </a:p>
          <a:p>
            <a:pPr marL="0" indent="0" algn="ctr">
              <a:buNone/>
            </a:pPr>
            <a:r>
              <a:rPr lang="zh-TW" altLang="en-US" sz="5000" u="sng" dirty="0" smtClean="0">
                <a:solidFill>
                  <a:srgbClr val="FFFF00"/>
                </a:solidFill>
                <a:latin typeface="楷体" pitchFamily="49" charset="-122"/>
                <a:ea typeface="楷体" pitchFamily="49" charset="-122"/>
              </a:rPr>
              <a:t>會眾</a:t>
            </a:r>
            <a:endParaRPr lang="zh-TW" altLang="en-US" sz="5000" dirty="0" smtClean="0">
              <a:solidFill>
                <a:srgbClr val="FFFF00"/>
              </a:solidFill>
              <a:latin typeface="楷体" pitchFamily="49" charset="-122"/>
              <a:ea typeface="楷体" pitchFamily="49" charset="-122"/>
            </a:endParaRPr>
          </a:p>
          <a:p>
            <a:pPr marL="0" indent="0">
              <a:buNone/>
            </a:pPr>
            <a:r>
              <a:rPr lang="en-US" altLang="zh-TW" sz="5000" dirty="0" smtClean="0">
                <a:solidFill>
                  <a:srgbClr val="FFFF00"/>
                </a:solidFill>
                <a:latin typeface="楷体" pitchFamily="49" charset="-122"/>
                <a:ea typeface="楷体" pitchFamily="49" charset="-122"/>
              </a:rPr>
              <a:t>【</a:t>
            </a:r>
            <a:r>
              <a:rPr lang="zh-TW" altLang="en-US" sz="5000" dirty="0" smtClean="0">
                <a:solidFill>
                  <a:srgbClr val="FFFF00"/>
                </a:solidFill>
                <a:latin typeface="楷体" pitchFamily="49" charset="-122"/>
                <a:ea typeface="楷体" pitchFamily="49" charset="-122"/>
              </a:rPr>
              <a:t>應</a:t>
            </a:r>
            <a:r>
              <a:rPr lang="en-US" altLang="zh-TW" sz="50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報好消息互耶路撒冷的人啊</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著大聲喝。</a:t>
            </a:r>
            <a:endParaRPr lang="zh-TW" altLang="en-US" sz="50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1727103775"/>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0" y="1143000"/>
            <a:ext cx="7467600" cy="4271939"/>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著大聲喝</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免驚，</a:t>
            </a:r>
            <a:endParaRPr lang="en-US" altLang="zh-TW" sz="5400" dirty="0" smtClean="0">
              <a:latin typeface="楷体" pitchFamily="49" charset="-122"/>
              <a:ea typeface="楷体" pitchFamily="49" charset="-122"/>
            </a:endParaRPr>
          </a:p>
          <a:p>
            <a:pPr marL="0" indent="0">
              <a:buNone/>
            </a:pPr>
            <a:r>
              <a:rPr lang="en-US" altLang="zh-TW" sz="2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對猶大的城講</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恁的上帝來啦</a:t>
            </a:r>
            <a:r>
              <a:rPr lang="en-US" altLang="zh-TW" sz="5400" dirty="0" smtClean="0">
                <a:solidFill>
                  <a:srgbClr val="FFFF00"/>
                </a:solidFill>
                <a:latin typeface="楷体" pitchFamily="49" charset="-122"/>
                <a:ea typeface="楷体" pitchFamily="49" charset="-122"/>
              </a:rPr>
              <a:t>!</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066800"/>
            <a:ext cx="7848600" cy="4238083"/>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200" dirty="0" smtClean="0">
                <a:latin typeface="楷体" pitchFamily="49" charset="-122"/>
                <a:ea typeface="楷体" pitchFamily="49" charset="-122"/>
              </a:rPr>
              <a:t>【</a:t>
            </a:r>
            <a:r>
              <a:rPr lang="zh-TW" altLang="en-US" sz="5200" dirty="0" smtClean="0">
                <a:latin typeface="楷体" pitchFamily="49" charset="-122"/>
                <a:ea typeface="楷体" pitchFamily="49" charset="-122"/>
              </a:rPr>
              <a:t>啟</a:t>
            </a:r>
            <a:r>
              <a:rPr lang="en-US" altLang="zh-TW" sz="5200" dirty="0" smtClean="0">
                <a:latin typeface="楷体" pitchFamily="49" charset="-122"/>
                <a:ea typeface="楷体" pitchFamily="49" charset="-122"/>
              </a:rPr>
              <a:t>】</a:t>
            </a:r>
            <a:r>
              <a:rPr lang="zh-TW" altLang="zh-TW" sz="5400" dirty="0" smtClean="0">
                <a:latin typeface="楷体" pitchFamily="49" charset="-122"/>
                <a:ea typeface="楷体" pitchFamily="49" charset="-122"/>
              </a:rPr>
              <a:t>看</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至高的上主欲帶來大權能來臨，</a:t>
            </a:r>
            <a:endParaRPr lang="en-US" altLang="zh-TW" sz="5200" dirty="0" smtClean="0">
              <a:latin typeface="楷体" pitchFamily="49" charset="-122"/>
              <a:ea typeface="楷体" pitchFamily="49" charset="-122"/>
            </a:endParaRPr>
          </a:p>
          <a:p>
            <a:pPr marL="0" indent="0">
              <a:buNone/>
            </a:pPr>
            <a:r>
              <a:rPr lang="en-US" altLang="zh-TW" sz="2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200" dirty="0">
                <a:solidFill>
                  <a:srgbClr val="FFFF00"/>
                </a:solidFill>
                <a:latin typeface="楷体" pitchFamily="49" charset="-122"/>
                <a:ea typeface="楷体" pitchFamily="49" charset="-122"/>
              </a:rPr>
              <a:t>【</a:t>
            </a:r>
            <a:r>
              <a:rPr lang="zh-TW" altLang="en-US" sz="5200" dirty="0" smtClean="0">
                <a:solidFill>
                  <a:srgbClr val="FFFF00"/>
                </a:solidFill>
                <a:latin typeface="楷体" pitchFamily="49" charset="-122"/>
                <a:ea typeface="楷体" pitchFamily="49" charset="-122"/>
              </a:rPr>
              <a:t>應</a:t>
            </a:r>
            <a:r>
              <a:rPr lang="en-US" altLang="zh-TW" sz="52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欲用權力治理；</a:t>
            </a:r>
            <a:endParaRPr lang="zh-TW" altLang="en-US" sz="52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1066800"/>
            <a:ext cx="7848600" cy="5019836"/>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200" dirty="0" smtClean="0">
                <a:latin typeface="楷体" pitchFamily="49" charset="-122"/>
                <a:ea typeface="楷体" pitchFamily="49" charset="-122"/>
              </a:rPr>
              <a:t>【</a:t>
            </a:r>
            <a:r>
              <a:rPr lang="zh-TW" altLang="en-US" sz="5200" dirty="0" smtClean="0">
                <a:latin typeface="楷体" pitchFamily="49" charset="-122"/>
                <a:ea typeface="楷体" pitchFamily="49" charset="-122"/>
              </a:rPr>
              <a:t>啟</a:t>
            </a:r>
            <a:r>
              <a:rPr lang="en-US" altLang="zh-TW" sz="5200" dirty="0" smtClean="0">
                <a:latin typeface="楷体" pitchFamily="49" charset="-122"/>
                <a:ea typeface="楷体" pitchFamily="49" charset="-122"/>
              </a:rPr>
              <a:t>】</a:t>
            </a:r>
            <a:r>
              <a:rPr lang="zh-TW" altLang="zh-TW" sz="5400" dirty="0" smtClean="0">
                <a:latin typeface="楷体" pitchFamily="49" charset="-122"/>
                <a:ea typeface="楷体" pitchFamily="49" charset="-122"/>
              </a:rPr>
              <a:t>看</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祂搶轉來的人欲及祂做伙來，</a:t>
            </a:r>
            <a:endParaRPr lang="en-US" altLang="zh-TW" sz="5200" dirty="0" smtClean="0">
              <a:latin typeface="楷体" pitchFamily="49" charset="-122"/>
              <a:ea typeface="楷体" pitchFamily="49" charset="-122"/>
            </a:endParaRPr>
          </a:p>
          <a:p>
            <a:pPr marL="0" indent="0">
              <a:buNone/>
            </a:pPr>
            <a:r>
              <a:rPr lang="en-US" altLang="zh-TW" sz="2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200" dirty="0">
                <a:solidFill>
                  <a:srgbClr val="FFFF00"/>
                </a:solidFill>
                <a:latin typeface="楷体" pitchFamily="49" charset="-122"/>
                <a:ea typeface="楷体" pitchFamily="49" charset="-122"/>
              </a:rPr>
              <a:t>【</a:t>
            </a:r>
            <a:r>
              <a:rPr lang="zh-TW" altLang="en-US" sz="5200" dirty="0" smtClean="0">
                <a:solidFill>
                  <a:srgbClr val="FFFF00"/>
                </a:solidFill>
                <a:latin typeface="楷体" pitchFamily="49" charset="-122"/>
                <a:ea typeface="楷体" pitchFamily="49" charset="-122"/>
              </a:rPr>
              <a:t>應</a:t>
            </a:r>
            <a:r>
              <a:rPr lang="en-US" altLang="zh-TW" sz="52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祂拯救的子民行佇祂頭前。</a:t>
            </a:r>
            <a:endParaRPr lang="zh-TW" altLang="en-US" sz="52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066800"/>
            <a:ext cx="8382000" cy="5190908"/>
          </a:xfrm>
        </p:spPr>
        <p:txBody>
          <a:bodyPr/>
          <a:lstStyle/>
          <a:p>
            <a:pPr marL="0" indent="0" algn="ctr">
              <a:buNone/>
            </a:pPr>
            <a:r>
              <a:rPr lang="zh-TW" altLang="en-US" sz="4600" u="sng" dirty="0" smtClean="0">
                <a:latin typeface="楷体" pitchFamily="49" charset="-122"/>
                <a:ea typeface="楷体" pitchFamily="49" charset="-122"/>
              </a:rPr>
              <a:t>司會</a:t>
            </a:r>
            <a:endParaRPr lang="en-US" altLang="zh-TW" sz="4600" dirty="0" smtClean="0">
              <a:latin typeface="楷体" pitchFamily="49" charset="-122"/>
              <a:ea typeface="楷体" pitchFamily="49" charset="-122"/>
            </a:endParaRPr>
          </a:p>
          <a:p>
            <a:pPr marL="0" indent="0">
              <a:buNone/>
            </a:pPr>
            <a:r>
              <a:rPr lang="en-US" altLang="zh-TW" sz="4800" dirty="0" smtClean="0">
                <a:latin typeface="楷体" pitchFamily="49" charset="-122"/>
                <a:ea typeface="楷体" pitchFamily="49" charset="-122"/>
              </a:rPr>
              <a:t>【</a:t>
            </a:r>
            <a:r>
              <a:rPr lang="zh-TW" altLang="en-US" sz="4800" dirty="0" smtClean="0">
                <a:latin typeface="楷体" pitchFamily="49" charset="-122"/>
                <a:ea typeface="楷体" pitchFamily="49" charset="-122"/>
              </a:rPr>
              <a:t>啟</a:t>
            </a:r>
            <a:r>
              <a:rPr lang="en-US" altLang="zh-TW" sz="4800" dirty="0" smtClean="0">
                <a:latin typeface="楷体" pitchFamily="49" charset="-122"/>
                <a:ea typeface="楷体" pitchFamily="49" charset="-122"/>
              </a:rPr>
              <a:t>】</a:t>
            </a:r>
            <a:r>
              <a:rPr lang="zh-TW" altLang="zh-TW" sz="4600" dirty="0" smtClean="0">
                <a:latin typeface="楷体" pitchFamily="49" charset="-122"/>
                <a:ea typeface="楷体" pitchFamily="49" charset="-122"/>
              </a:rPr>
              <a:t>祂欲親像牧者顧祂的羊群，</a:t>
            </a:r>
            <a:endParaRPr lang="en-US" altLang="zh-TW" sz="4600" dirty="0" smtClean="0">
              <a:latin typeface="楷体" pitchFamily="49" charset="-122"/>
              <a:ea typeface="楷体" pitchFamily="49" charset="-122"/>
            </a:endParaRPr>
          </a:p>
          <a:p>
            <a:pPr marL="0" indent="0" algn="ctr">
              <a:buNone/>
            </a:pPr>
            <a:r>
              <a:rPr lang="zh-TW" altLang="en-US" sz="4600" u="sng" dirty="0" smtClean="0">
                <a:solidFill>
                  <a:srgbClr val="FFFF00"/>
                </a:solidFill>
                <a:latin typeface="楷体" pitchFamily="49" charset="-122"/>
                <a:ea typeface="楷体" pitchFamily="49" charset="-122"/>
              </a:rPr>
              <a:t>會眾</a:t>
            </a:r>
            <a:endParaRPr lang="zh-TW" altLang="en-US" sz="4600" dirty="0">
              <a:solidFill>
                <a:srgbClr val="FFFF00"/>
              </a:solidFill>
              <a:latin typeface="楷体" pitchFamily="49" charset="-122"/>
              <a:ea typeface="楷体" pitchFamily="49" charset="-122"/>
            </a:endParaRPr>
          </a:p>
          <a:p>
            <a:pPr marL="0" indent="0">
              <a:buNone/>
            </a:pPr>
            <a:r>
              <a:rPr lang="en-US" altLang="zh-TW" sz="4800" dirty="0">
                <a:solidFill>
                  <a:srgbClr val="FFFF00"/>
                </a:solidFill>
                <a:latin typeface="楷体" pitchFamily="49" charset="-122"/>
                <a:ea typeface="楷体" pitchFamily="49" charset="-122"/>
              </a:rPr>
              <a:t>【</a:t>
            </a:r>
            <a:r>
              <a:rPr lang="zh-TW" altLang="en-US" sz="4800" dirty="0" smtClean="0">
                <a:solidFill>
                  <a:srgbClr val="FFFF00"/>
                </a:solidFill>
                <a:latin typeface="楷体" pitchFamily="49" charset="-122"/>
                <a:ea typeface="楷体" pitchFamily="49" charset="-122"/>
              </a:rPr>
              <a:t>應</a:t>
            </a:r>
            <a:r>
              <a:rPr lang="en-US" altLang="zh-TW" sz="4800" dirty="0" smtClean="0">
                <a:solidFill>
                  <a:srgbClr val="FFFF00"/>
                </a:solidFill>
                <a:latin typeface="楷体" pitchFamily="49" charset="-122"/>
                <a:ea typeface="楷体" pitchFamily="49" charset="-122"/>
              </a:rPr>
              <a:t>】</a:t>
            </a:r>
            <a:r>
              <a:rPr lang="zh-TW" altLang="zh-TW" sz="4600" dirty="0" smtClean="0">
                <a:solidFill>
                  <a:srgbClr val="FFFF00"/>
                </a:solidFill>
                <a:latin typeface="楷体" pitchFamily="49" charset="-122"/>
                <a:ea typeface="楷体" pitchFamily="49" charset="-122"/>
              </a:rPr>
              <a:t>欲用手抱羊仔子</a:t>
            </a:r>
            <a:r>
              <a:rPr lang="en-US" altLang="zh-TW" sz="4600" dirty="0" smtClean="0">
                <a:solidFill>
                  <a:srgbClr val="FFFF00"/>
                </a:solidFill>
                <a:latin typeface="楷体" pitchFamily="49" charset="-122"/>
                <a:ea typeface="楷体" pitchFamily="49" charset="-122"/>
              </a:rPr>
              <a:t>,</a:t>
            </a:r>
            <a:r>
              <a:rPr lang="zh-TW" altLang="zh-TW" sz="4600" dirty="0" smtClean="0">
                <a:solidFill>
                  <a:srgbClr val="FFFF00"/>
                </a:solidFill>
                <a:latin typeface="楷体" pitchFamily="49" charset="-122"/>
                <a:ea typeface="楷体" pitchFamily="49" charset="-122"/>
              </a:rPr>
              <a:t>抱佇胸前；</a:t>
            </a:r>
            <a:endParaRPr lang="en-US" altLang="zh-TW" sz="4600" dirty="0" smtClean="0">
              <a:solidFill>
                <a:srgbClr val="FFFF00"/>
              </a:solidFill>
              <a:latin typeface="楷体" pitchFamily="49" charset="-122"/>
              <a:ea typeface="楷体" pitchFamily="49" charset="-122"/>
            </a:endParaRPr>
          </a:p>
          <a:p>
            <a:pPr marL="0" indent="0">
              <a:buNone/>
            </a:pPr>
            <a:r>
              <a:rPr lang="en-US" altLang="zh-TW" sz="4800" dirty="0" smtClean="0">
                <a:solidFill>
                  <a:srgbClr val="00B0F0"/>
                </a:solidFill>
                <a:latin typeface="楷体" pitchFamily="49" charset="-122"/>
                <a:ea typeface="楷体" pitchFamily="49" charset="-122"/>
              </a:rPr>
              <a:t>【</a:t>
            </a:r>
            <a:r>
              <a:rPr lang="zh-TW" altLang="en-US" sz="4800" dirty="0" smtClean="0">
                <a:solidFill>
                  <a:srgbClr val="00B0F0"/>
                </a:solidFill>
                <a:latin typeface="楷体" pitchFamily="49" charset="-122"/>
                <a:ea typeface="楷体" pitchFamily="49" charset="-122"/>
              </a:rPr>
              <a:t>齊</a:t>
            </a:r>
            <a:r>
              <a:rPr lang="en-US" altLang="zh-TW" sz="4800" dirty="0" smtClean="0">
                <a:solidFill>
                  <a:srgbClr val="00B0F0"/>
                </a:solidFill>
                <a:latin typeface="楷体" pitchFamily="49" charset="-122"/>
                <a:ea typeface="楷体" pitchFamily="49" charset="-122"/>
              </a:rPr>
              <a:t>】</a:t>
            </a:r>
            <a:r>
              <a:rPr lang="zh-TW" altLang="zh-TW" sz="4600" dirty="0" smtClean="0">
                <a:solidFill>
                  <a:srgbClr val="00B0F0"/>
                </a:solidFill>
                <a:latin typeface="楷体" pitchFamily="49" charset="-122"/>
                <a:ea typeface="楷体" pitchFamily="49" charset="-122"/>
              </a:rPr>
              <a:t>祂欲導許個互羊仔吸奶的羊母勻勻仔</a:t>
            </a:r>
            <a:r>
              <a:rPr lang="en-US" altLang="zh-TW" sz="4600" dirty="0" smtClean="0">
                <a:solidFill>
                  <a:srgbClr val="00B0F0"/>
                </a:solidFill>
                <a:latin typeface="楷体" pitchFamily="49" charset="-122"/>
                <a:ea typeface="楷体" pitchFamily="49" charset="-122"/>
              </a:rPr>
              <a:t>(</a:t>
            </a:r>
            <a:r>
              <a:rPr lang="en-US" altLang="zh-TW" sz="4600" dirty="0" err="1" smtClean="0">
                <a:solidFill>
                  <a:srgbClr val="00B0F0"/>
                </a:solidFill>
                <a:latin typeface="楷体" pitchFamily="49" charset="-122"/>
                <a:ea typeface="楷体" pitchFamily="49" charset="-122"/>
              </a:rPr>
              <a:t>ûn</a:t>
            </a:r>
            <a:r>
              <a:rPr lang="en-US" altLang="zh-TW" sz="4600" dirty="0" smtClean="0">
                <a:solidFill>
                  <a:srgbClr val="00B0F0"/>
                </a:solidFill>
                <a:latin typeface="楷体" pitchFamily="49" charset="-122"/>
                <a:ea typeface="楷体" pitchFamily="49" charset="-122"/>
              </a:rPr>
              <a:t>-</a:t>
            </a:r>
            <a:r>
              <a:rPr lang="en-US" altLang="zh-TW" sz="4600" dirty="0" err="1" smtClean="0">
                <a:solidFill>
                  <a:srgbClr val="00B0F0"/>
                </a:solidFill>
                <a:latin typeface="楷体" pitchFamily="49" charset="-122"/>
                <a:ea typeface="楷体" pitchFamily="49" charset="-122"/>
              </a:rPr>
              <a:t>ûn</a:t>
            </a:r>
            <a:r>
              <a:rPr lang="en-US" altLang="zh-TW" sz="4600" dirty="0" smtClean="0">
                <a:solidFill>
                  <a:srgbClr val="00B0F0"/>
                </a:solidFill>
                <a:latin typeface="楷体" pitchFamily="49" charset="-122"/>
                <a:ea typeface="楷体" pitchFamily="49" charset="-122"/>
              </a:rPr>
              <a:t>-á)</a:t>
            </a:r>
            <a:r>
              <a:rPr lang="zh-TW" altLang="zh-TW" sz="4600" dirty="0" smtClean="0">
                <a:solidFill>
                  <a:srgbClr val="00B0F0"/>
                </a:solidFill>
                <a:latin typeface="楷体" pitchFamily="49" charset="-122"/>
                <a:ea typeface="楷体" pitchFamily="49" charset="-122"/>
              </a:rPr>
              <a:t>行</a:t>
            </a:r>
            <a:r>
              <a:rPr lang="zh-TW" altLang="zh-TW" sz="4600" dirty="0" smtClean="0">
                <a:solidFill>
                  <a:srgbClr val="00B0F0"/>
                </a:solidFill>
                <a:latin typeface="楷体" pitchFamily="49" charset="-122"/>
                <a:ea typeface="楷体" pitchFamily="49" charset="-122"/>
              </a:rPr>
              <a:t>。</a:t>
            </a:r>
            <a:r>
              <a:rPr lang="zh-TW" altLang="en-US" sz="4600" dirty="0" smtClean="0">
                <a:solidFill>
                  <a:srgbClr val="00B0F0"/>
                </a:solidFill>
                <a:latin typeface="楷体" pitchFamily="49" charset="-122"/>
                <a:ea typeface="楷体" pitchFamily="49" charset="-122"/>
              </a:rPr>
              <a:t>  </a:t>
            </a:r>
            <a:r>
              <a:rPr lang="zh-TW" altLang="en-US" sz="4800" b="1" dirty="0" smtClean="0">
                <a:solidFill>
                  <a:srgbClr val="00B0F0"/>
                </a:solidFill>
                <a:latin typeface="Times New Roman"/>
                <a:ea typeface="楷体" panose="02010609060101010101" pitchFamily="49" charset="-122"/>
                <a:cs typeface="Times New Roman"/>
              </a:rPr>
              <a:t> </a:t>
            </a:r>
            <a:r>
              <a:rPr lang="el-GR" altLang="zh-TW" sz="4000" dirty="0" smtClean="0">
                <a:solidFill>
                  <a:srgbClr val="FFFF00"/>
                </a:solidFill>
                <a:latin typeface="Times New Roman"/>
                <a:ea typeface="楷体" panose="02010609060101010101" pitchFamily="49" charset="-122"/>
                <a:cs typeface="Times New Roman"/>
              </a:rPr>
              <a:t>Ω</a:t>
            </a:r>
            <a:endParaRPr lang="zh-TW" altLang="en-US" sz="4000" dirty="0">
              <a:solidFill>
                <a:srgbClr val="00B0F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143000"/>
            <a:ext cx="7848600" cy="4305794"/>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恁的上帝講：</a:t>
            </a:r>
            <a:endParaRPr lang="en-US" altLang="zh-TW" sz="5400" dirty="0" smtClean="0">
              <a:latin typeface="楷体" pitchFamily="49" charset="-122"/>
              <a:ea typeface="楷体" pitchFamily="49" charset="-122"/>
            </a:endParaRPr>
          </a:p>
          <a:p>
            <a:pPr marL="0" indent="0">
              <a:buNone/>
            </a:pPr>
            <a:r>
              <a:rPr lang="en-US" altLang="zh-TW" sz="4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「著安慰</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安慰我的子民</a:t>
            </a:r>
            <a:r>
              <a:rPr lang="en-US" altLang="zh-TW" sz="5400" dirty="0" smtClean="0">
                <a:solidFill>
                  <a:srgbClr val="FFFF00"/>
                </a:solidFill>
                <a:latin typeface="楷体" pitchFamily="49" charset="-122"/>
                <a:ea typeface="楷体" pitchFamily="49" charset="-122"/>
              </a:rPr>
              <a:t>!</a:t>
            </a: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066800"/>
            <a:ext cx="7924800" cy="5087547"/>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著溫柔對耶路撒冷宣佈：</a:t>
            </a:r>
            <a:endParaRPr lang="en-US" altLang="zh-TW" sz="5400" dirty="0" smtClean="0">
              <a:latin typeface="楷体" pitchFamily="49" charset="-122"/>
              <a:ea typeface="楷体" pitchFamily="49" charset="-122"/>
            </a:endParaRPr>
          </a:p>
          <a:p>
            <a:pPr marL="0" indent="0">
              <a:buNone/>
            </a:pPr>
            <a:r>
              <a:rPr lang="en-US" altLang="zh-TW" sz="6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smtClean="0">
              <a:solidFill>
                <a:srgbClr val="FFFF00"/>
              </a:solidFill>
              <a:latin typeface="楷体" pitchFamily="49" charset="-122"/>
              <a:ea typeface="楷体" pitchFamily="49" charset="-122"/>
            </a:endParaRPr>
          </a:p>
          <a:p>
            <a:pPr marL="0" indent="0">
              <a:buNone/>
            </a:pP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姻受壓迫勞苦的日子已經滿，</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14400" y="1066800"/>
            <a:ext cx="7467600" cy="4616648"/>
          </a:xfrm>
        </p:spPr>
        <p:txBody>
          <a:bodyPr/>
          <a:lstStyle/>
          <a:p>
            <a:pPr marL="0" indent="0" algn="ctr">
              <a:buNone/>
            </a:pPr>
            <a:r>
              <a:rPr lang="zh-TW" altLang="en-US" sz="5000" u="sng" dirty="0" smtClean="0">
                <a:latin typeface="楷体" pitchFamily="49" charset="-122"/>
                <a:ea typeface="楷体" pitchFamily="49" charset="-122"/>
              </a:rPr>
              <a:t>司會</a:t>
            </a:r>
            <a:endParaRPr lang="en-US" altLang="zh-TW"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啟</a:t>
            </a:r>
            <a:r>
              <a:rPr lang="en-US" altLang="zh-TW" sz="5000" dirty="0" smtClean="0">
                <a:latin typeface="楷体" pitchFamily="49" charset="-122"/>
                <a:ea typeface="楷体" pitchFamily="49" charset="-122"/>
              </a:rPr>
              <a:t>】</a:t>
            </a:r>
            <a:r>
              <a:rPr lang="zh-TW" altLang="zh-TW" sz="5000" dirty="0" smtClean="0">
                <a:latin typeface="楷体" pitchFamily="49" charset="-122"/>
                <a:ea typeface="楷体" pitchFamily="49" charset="-122"/>
              </a:rPr>
              <a:t>姻的罪債已經還清楚；</a:t>
            </a:r>
            <a:endParaRPr lang="en-US" altLang="zh-TW" sz="5000" dirty="0" smtClean="0">
              <a:latin typeface="楷体" pitchFamily="49" charset="-122"/>
              <a:ea typeface="楷体" pitchFamily="49" charset="-122"/>
            </a:endParaRPr>
          </a:p>
          <a:p>
            <a:pPr marL="0" indent="0" algn="ctr">
              <a:buNone/>
            </a:pPr>
            <a:r>
              <a:rPr lang="zh-TW" altLang="en-US" sz="5000" u="sng" dirty="0" smtClean="0">
                <a:solidFill>
                  <a:srgbClr val="FFFF00"/>
                </a:solidFill>
                <a:latin typeface="楷体" pitchFamily="49" charset="-122"/>
                <a:ea typeface="楷体" pitchFamily="49" charset="-122"/>
              </a:rPr>
              <a:t>會眾</a:t>
            </a:r>
            <a:endParaRPr lang="zh-TW" altLang="en-US" sz="5000" dirty="0" smtClean="0">
              <a:solidFill>
                <a:srgbClr val="FFFF00"/>
              </a:solidFill>
              <a:latin typeface="楷体" pitchFamily="49" charset="-122"/>
              <a:ea typeface="楷体" pitchFamily="49" charset="-122"/>
            </a:endParaRPr>
          </a:p>
          <a:p>
            <a:pPr marL="0" indent="0">
              <a:buNone/>
            </a:pPr>
            <a:r>
              <a:rPr lang="en-US" altLang="zh-TW" sz="5000" dirty="0" smtClean="0">
                <a:solidFill>
                  <a:srgbClr val="FFFF00"/>
                </a:solidFill>
                <a:latin typeface="楷体" pitchFamily="49" charset="-122"/>
                <a:ea typeface="楷体" pitchFamily="49" charset="-122"/>
              </a:rPr>
              <a:t>【</a:t>
            </a:r>
            <a:r>
              <a:rPr lang="zh-TW" altLang="en-US" sz="5000" dirty="0" smtClean="0">
                <a:solidFill>
                  <a:srgbClr val="FFFF00"/>
                </a:solidFill>
                <a:latin typeface="楷体" pitchFamily="49" charset="-122"/>
                <a:ea typeface="楷体" pitchFamily="49" charset="-122"/>
              </a:rPr>
              <a:t>應</a:t>
            </a:r>
            <a:r>
              <a:rPr lang="en-US" altLang="zh-TW" sz="5000" dirty="0" smtClean="0">
                <a:solidFill>
                  <a:srgbClr val="FFFF00"/>
                </a:solidFill>
                <a:latin typeface="楷体" pitchFamily="49" charset="-122"/>
                <a:ea typeface="楷体" pitchFamily="49" charset="-122"/>
              </a:rPr>
              <a:t>】</a:t>
            </a:r>
            <a:r>
              <a:rPr lang="zh-TW" altLang="zh-TW" sz="5000" dirty="0" smtClean="0">
                <a:solidFill>
                  <a:srgbClr val="FFFF00"/>
                </a:solidFill>
                <a:latin typeface="楷体" pitchFamily="49" charset="-122"/>
                <a:ea typeface="楷体" pitchFamily="49" charset="-122"/>
              </a:rPr>
              <a:t>因為著家己的罪已經受著上主加倍的刑罰。」</a:t>
            </a:r>
            <a:endParaRPr lang="zh-TW" altLang="en-US" sz="50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1727103775"/>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0" y="1143000"/>
            <a:ext cx="7467600" cy="5019836"/>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有聲喝講</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「著佇曠野準備上主的路，</a:t>
            </a:r>
            <a:endParaRPr lang="en-US" altLang="zh-TW" sz="5400" dirty="0" smtClean="0">
              <a:latin typeface="楷体" pitchFamily="49" charset="-122"/>
              <a:ea typeface="楷体" pitchFamily="49" charset="-122"/>
            </a:endParaRPr>
          </a:p>
          <a:p>
            <a:pPr marL="0" indent="0">
              <a:buNone/>
            </a:pPr>
            <a:r>
              <a:rPr lang="en-US" altLang="zh-TW" sz="2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佇荒埔修平咱的上帝的大路。</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1428958"/>
            <a:ext cx="7848600" cy="4726166"/>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4800" dirty="0" smtClean="0">
                <a:latin typeface="楷体" pitchFamily="49" charset="-122"/>
                <a:ea typeface="楷体" pitchFamily="49" charset="-122"/>
              </a:rPr>
              <a:t>【</a:t>
            </a:r>
            <a:r>
              <a:rPr lang="zh-TW" altLang="en-US" sz="4800" dirty="0" smtClean="0">
                <a:latin typeface="楷体" pitchFamily="49" charset="-122"/>
                <a:ea typeface="楷体" pitchFamily="49" charset="-122"/>
              </a:rPr>
              <a:t>啟</a:t>
            </a:r>
            <a:r>
              <a:rPr lang="en-US" altLang="zh-TW" sz="4800" dirty="0" smtClean="0">
                <a:latin typeface="楷体" pitchFamily="49" charset="-122"/>
                <a:ea typeface="楷体" pitchFamily="49" charset="-122"/>
              </a:rPr>
              <a:t>】</a:t>
            </a:r>
            <a:r>
              <a:rPr lang="zh-TW" altLang="zh-TW" sz="4800" dirty="0" smtClean="0">
                <a:latin typeface="楷体" pitchFamily="49" charset="-122"/>
                <a:ea typeface="楷体" pitchFamily="49" charset="-122"/>
              </a:rPr>
              <a:t>逐個山谷攏欲填互淀</a:t>
            </a:r>
            <a:r>
              <a:rPr lang="en-US" altLang="zh-TW" sz="4800" dirty="0" smtClean="0">
                <a:latin typeface="楷体" pitchFamily="49" charset="-122"/>
                <a:ea typeface="楷体" pitchFamily="49" charset="-122"/>
              </a:rPr>
              <a:t>(</a:t>
            </a:r>
            <a:r>
              <a:rPr lang="en-US" altLang="zh-TW" sz="4800" dirty="0" err="1" smtClean="0">
                <a:latin typeface="楷体" pitchFamily="49" charset="-122"/>
                <a:ea typeface="楷体" pitchFamily="49" charset="-122"/>
              </a:rPr>
              <a:t>ti</a:t>
            </a:r>
            <a:r>
              <a:rPr lang="en-US" altLang="zh-TW" sz="4800" dirty="0" smtClean="0">
                <a:latin typeface="楷体" pitchFamily="49" charset="-122"/>
                <a:ea typeface="楷体" pitchFamily="49" charset="-122"/>
              </a:rPr>
              <a:t>),</a:t>
            </a:r>
          </a:p>
          <a:p>
            <a:pPr marL="0" indent="0">
              <a:buNone/>
            </a:pPr>
            <a:r>
              <a:rPr lang="en-US" altLang="zh-TW" sz="2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200" dirty="0">
                <a:solidFill>
                  <a:srgbClr val="FFFF00"/>
                </a:solidFill>
                <a:latin typeface="楷体" pitchFamily="49" charset="-122"/>
                <a:ea typeface="楷体" pitchFamily="49" charset="-122"/>
              </a:rPr>
              <a:t>【</a:t>
            </a:r>
            <a:r>
              <a:rPr lang="zh-TW" altLang="en-US" sz="5200" dirty="0" smtClean="0">
                <a:solidFill>
                  <a:srgbClr val="FFFF00"/>
                </a:solidFill>
                <a:latin typeface="楷体" pitchFamily="49" charset="-122"/>
                <a:ea typeface="楷体" pitchFamily="49" charset="-122"/>
              </a:rPr>
              <a:t>應</a:t>
            </a:r>
            <a:r>
              <a:rPr lang="en-US" altLang="zh-TW" sz="5200" dirty="0" smtClean="0">
                <a:solidFill>
                  <a:srgbClr val="FFFF00"/>
                </a:solidFill>
                <a:latin typeface="楷体" pitchFamily="49" charset="-122"/>
                <a:ea typeface="楷体" pitchFamily="49" charset="-122"/>
              </a:rPr>
              <a:t>】</a:t>
            </a:r>
            <a:r>
              <a:rPr lang="zh-TW" altLang="zh-TW" sz="4800" dirty="0" smtClean="0">
                <a:solidFill>
                  <a:srgbClr val="FFFF00"/>
                </a:solidFill>
                <a:latin typeface="楷体" pitchFamily="49" charset="-122"/>
                <a:ea typeface="楷体" pitchFamily="49" charset="-122"/>
              </a:rPr>
              <a:t>大細的山頭攏欲掘</a:t>
            </a:r>
            <a:r>
              <a:rPr lang="en-US" altLang="zh-TW" sz="4800" dirty="0" smtClean="0">
                <a:solidFill>
                  <a:srgbClr val="FFFF00"/>
                </a:solidFill>
                <a:latin typeface="楷体" pitchFamily="49" charset="-122"/>
                <a:ea typeface="楷体" pitchFamily="49" charset="-122"/>
              </a:rPr>
              <a:t>(</a:t>
            </a:r>
            <a:r>
              <a:rPr lang="en-US" altLang="zh-TW" sz="4800" dirty="0" err="1" smtClean="0">
                <a:solidFill>
                  <a:srgbClr val="FFFF00"/>
                </a:solidFill>
                <a:latin typeface="楷体" pitchFamily="49" charset="-122"/>
                <a:ea typeface="楷体" pitchFamily="49" charset="-122"/>
              </a:rPr>
              <a:t>ku̍t</a:t>
            </a:r>
            <a:r>
              <a:rPr lang="en-US" altLang="zh-TW" sz="4800" dirty="0" smtClean="0">
                <a:solidFill>
                  <a:srgbClr val="FFFF00"/>
                </a:solidFill>
                <a:latin typeface="楷体" pitchFamily="49" charset="-122"/>
                <a:ea typeface="楷体" pitchFamily="49" charset="-122"/>
              </a:rPr>
              <a:t>)</a:t>
            </a:r>
            <a:r>
              <a:rPr lang="zh-TW" altLang="zh-TW" sz="4800" dirty="0" smtClean="0">
                <a:solidFill>
                  <a:srgbClr val="FFFF00"/>
                </a:solidFill>
                <a:latin typeface="楷体" pitchFamily="49" charset="-122"/>
                <a:ea typeface="楷体" pitchFamily="49" charset="-122"/>
              </a:rPr>
              <a:t>互低；</a:t>
            </a:r>
            <a:endParaRPr lang="zh-TW" altLang="en-US" sz="48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1066800"/>
            <a:ext cx="7848600" cy="5019836"/>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200" dirty="0" smtClean="0">
                <a:latin typeface="楷体" pitchFamily="49" charset="-122"/>
                <a:ea typeface="楷体" pitchFamily="49" charset="-122"/>
              </a:rPr>
              <a:t>【</a:t>
            </a:r>
            <a:r>
              <a:rPr lang="zh-TW" altLang="en-US" sz="5200" dirty="0" smtClean="0">
                <a:latin typeface="楷体" pitchFamily="49" charset="-122"/>
                <a:ea typeface="楷体" pitchFamily="49" charset="-122"/>
              </a:rPr>
              <a:t>啟</a:t>
            </a:r>
            <a:r>
              <a:rPr lang="en-US" altLang="zh-TW" sz="5200" dirty="0" smtClean="0">
                <a:latin typeface="楷体" pitchFamily="49" charset="-122"/>
                <a:ea typeface="楷体" pitchFamily="49" charset="-122"/>
              </a:rPr>
              <a:t>】</a:t>
            </a:r>
            <a:r>
              <a:rPr lang="zh-TW" altLang="zh-TW" sz="5400" dirty="0" smtClean="0">
                <a:latin typeface="楷体" pitchFamily="49" charset="-122"/>
                <a:ea typeface="楷体" pitchFamily="49" charset="-122"/>
              </a:rPr>
              <a:t>彎越</a:t>
            </a:r>
            <a:r>
              <a:rPr lang="en-US" altLang="zh-TW" sz="5400" dirty="0" smtClean="0">
                <a:latin typeface="楷体" pitchFamily="49" charset="-122"/>
                <a:ea typeface="楷体" pitchFamily="49" charset="-122"/>
              </a:rPr>
              <a:t>(</a:t>
            </a:r>
            <a:r>
              <a:rPr lang="en-US" altLang="zh-TW" sz="5400" dirty="0" err="1" smtClean="0">
                <a:latin typeface="楷体" pitchFamily="49" charset="-122"/>
                <a:ea typeface="楷体" pitchFamily="49" charset="-122"/>
              </a:rPr>
              <a:t>Oan</a:t>
            </a:r>
            <a:r>
              <a:rPr lang="en-US" altLang="zh-TW" sz="5400" dirty="0" smtClean="0">
                <a:latin typeface="楷体" pitchFamily="49" charset="-122"/>
                <a:ea typeface="楷体" pitchFamily="49" charset="-122"/>
              </a:rPr>
              <a:t>-oat)</a:t>
            </a:r>
            <a:r>
              <a:rPr lang="zh-TW" altLang="zh-TW" sz="5400" dirty="0" smtClean="0">
                <a:latin typeface="楷体" pitchFamily="49" charset="-122"/>
                <a:ea typeface="楷体" pitchFamily="49" charset="-122"/>
              </a:rPr>
              <a:t>的欲改互直。</a:t>
            </a:r>
            <a:endParaRPr lang="en-US" altLang="zh-TW" sz="5200" dirty="0" smtClean="0">
              <a:latin typeface="楷体" pitchFamily="49" charset="-122"/>
              <a:ea typeface="楷体" pitchFamily="49" charset="-122"/>
            </a:endParaRPr>
          </a:p>
          <a:p>
            <a:pPr marL="0" indent="0">
              <a:buNone/>
            </a:pPr>
            <a:r>
              <a:rPr lang="en-US" altLang="zh-TW" sz="2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200" dirty="0">
                <a:solidFill>
                  <a:srgbClr val="FFFF00"/>
                </a:solidFill>
                <a:latin typeface="楷体" pitchFamily="49" charset="-122"/>
                <a:ea typeface="楷体" pitchFamily="49" charset="-122"/>
              </a:rPr>
              <a:t>【</a:t>
            </a:r>
            <a:r>
              <a:rPr lang="zh-TW" altLang="en-US" sz="5200" dirty="0" smtClean="0">
                <a:solidFill>
                  <a:srgbClr val="FFFF00"/>
                </a:solidFill>
                <a:latin typeface="楷体" pitchFamily="49" charset="-122"/>
                <a:ea typeface="楷体" pitchFamily="49" charset="-122"/>
              </a:rPr>
              <a:t>應</a:t>
            </a:r>
            <a:r>
              <a:rPr lang="en-US" altLang="zh-TW" sz="52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嵁硈</a:t>
            </a:r>
            <a:r>
              <a:rPr lang="en-US" altLang="zh-TW" sz="5400" dirty="0" smtClean="0">
                <a:solidFill>
                  <a:srgbClr val="FFFF00"/>
                </a:solidFill>
                <a:latin typeface="楷体" pitchFamily="49" charset="-122"/>
                <a:ea typeface="楷体" pitchFamily="49" charset="-122"/>
              </a:rPr>
              <a:t>(</a:t>
            </a:r>
            <a:r>
              <a:rPr lang="en-US" altLang="zh-TW" sz="5400" dirty="0" err="1" smtClean="0">
                <a:solidFill>
                  <a:srgbClr val="FFFF00"/>
                </a:solidFill>
                <a:latin typeface="楷体" pitchFamily="49" charset="-122"/>
                <a:ea typeface="楷体" pitchFamily="49" charset="-122"/>
              </a:rPr>
              <a:t>Khâm-khia̍t</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的欲修互平。</a:t>
            </a:r>
            <a:endParaRPr lang="zh-TW" altLang="en-US" sz="52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066800"/>
            <a:ext cx="8153400" cy="3853363"/>
          </a:xfrm>
        </p:spPr>
        <p:txBody>
          <a:bodyPr/>
          <a:lstStyle/>
          <a:p>
            <a:pPr marL="0" indent="0" algn="ctr">
              <a:buNone/>
            </a:pPr>
            <a:r>
              <a:rPr lang="zh-TW" altLang="en-US" sz="4600" u="sng" dirty="0" smtClean="0">
                <a:latin typeface="楷体" pitchFamily="49" charset="-122"/>
                <a:ea typeface="楷体" pitchFamily="49" charset="-122"/>
              </a:rPr>
              <a:t>司會</a:t>
            </a:r>
            <a:endParaRPr lang="en-US" altLang="zh-TW" sz="4600" dirty="0" smtClean="0">
              <a:latin typeface="楷体" pitchFamily="49" charset="-122"/>
              <a:ea typeface="楷体" pitchFamily="49" charset="-122"/>
            </a:endParaRPr>
          </a:p>
          <a:p>
            <a:pPr marL="0" indent="0">
              <a:buNone/>
            </a:pPr>
            <a:r>
              <a:rPr lang="en-US" altLang="zh-TW" sz="4800" dirty="0" smtClean="0">
                <a:latin typeface="楷体" pitchFamily="49" charset="-122"/>
                <a:ea typeface="楷体" pitchFamily="49" charset="-122"/>
              </a:rPr>
              <a:t>【</a:t>
            </a:r>
            <a:r>
              <a:rPr lang="zh-TW" altLang="en-US" sz="4800" dirty="0" smtClean="0">
                <a:latin typeface="楷体" pitchFamily="49" charset="-122"/>
                <a:ea typeface="楷体" pitchFamily="49" charset="-122"/>
              </a:rPr>
              <a:t>啟</a:t>
            </a:r>
            <a:r>
              <a:rPr lang="en-US" altLang="zh-TW" sz="4800" dirty="0" smtClean="0">
                <a:latin typeface="楷体" pitchFamily="49" charset="-122"/>
                <a:ea typeface="楷体" pitchFamily="49" charset="-122"/>
              </a:rPr>
              <a:t>】</a:t>
            </a:r>
            <a:r>
              <a:rPr lang="zh-TW" altLang="zh-TW" sz="4800" dirty="0" smtClean="0">
                <a:latin typeface="楷体" pitchFamily="49" charset="-122"/>
                <a:ea typeface="楷体" pitchFamily="49" charset="-122"/>
              </a:rPr>
              <a:t>上主的榮光一定顯現；</a:t>
            </a:r>
            <a:endParaRPr lang="en-US" altLang="zh-TW" sz="200" dirty="0" smtClean="0">
              <a:latin typeface="楷体" pitchFamily="49" charset="-122"/>
              <a:ea typeface="楷体" pitchFamily="49" charset="-122"/>
            </a:endParaRPr>
          </a:p>
          <a:p>
            <a:pPr marL="0" indent="0" algn="ctr">
              <a:buNone/>
            </a:pPr>
            <a:r>
              <a:rPr lang="zh-TW" altLang="en-US" sz="4600" u="sng" dirty="0" smtClean="0">
                <a:solidFill>
                  <a:srgbClr val="FFFF00"/>
                </a:solidFill>
                <a:latin typeface="楷体" pitchFamily="49" charset="-122"/>
                <a:ea typeface="楷体" pitchFamily="49" charset="-122"/>
              </a:rPr>
              <a:t>會眾</a:t>
            </a:r>
            <a:endParaRPr lang="zh-TW" altLang="en-US" sz="4600" dirty="0">
              <a:solidFill>
                <a:srgbClr val="FFFF00"/>
              </a:solidFill>
              <a:latin typeface="楷体" pitchFamily="49" charset="-122"/>
              <a:ea typeface="楷体" pitchFamily="49" charset="-122"/>
            </a:endParaRPr>
          </a:p>
          <a:p>
            <a:pPr marL="0" indent="0">
              <a:buNone/>
            </a:pPr>
            <a:r>
              <a:rPr lang="en-US" altLang="zh-TW" sz="4800" dirty="0">
                <a:solidFill>
                  <a:srgbClr val="FFFF00"/>
                </a:solidFill>
                <a:latin typeface="楷体" pitchFamily="49" charset="-122"/>
                <a:ea typeface="楷体" pitchFamily="49" charset="-122"/>
              </a:rPr>
              <a:t>【</a:t>
            </a:r>
            <a:r>
              <a:rPr lang="zh-TW" altLang="en-US" sz="4800" dirty="0" smtClean="0">
                <a:solidFill>
                  <a:srgbClr val="FFFF00"/>
                </a:solidFill>
                <a:latin typeface="楷体" pitchFamily="49" charset="-122"/>
                <a:ea typeface="楷体" pitchFamily="49" charset="-122"/>
              </a:rPr>
              <a:t>應</a:t>
            </a:r>
            <a:r>
              <a:rPr lang="en-US" altLang="zh-TW" sz="4800" dirty="0" smtClean="0">
                <a:solidFill>
                  <a:srgbClr val="FFFF00"/>
                </a:solidFill>
                <a:latin typeface="楷体" pitchFamily="49" charset="-122"/>
                <a:ea typeface="楷体" pitchFamily="49" charset="-122"/>
              </a:rPr>
              <a:t>】</a:t>
            </a:r>
            <a:r>
              <a:rPr lang="zh-TW" altLang="zh-TW" sz="4800" dirty="0" smtClean="0">
                <a:solidFill>
                  <a:srgbClr val="FFFF00"/>
                </a:solidFill>
                <a:latin typeface="楷体" pitchFamily="49" charset="-122"/>
                <a:ea typeface="楷体" pitchFamily="49" charset="-122"/>
              </a:rPr>
              <a:t>所有的人攏會看見。」</a:t>
            </a:r>
            <a:endParaRPr lang="en-US" altLang="zh-TW" sz="4800" dirty="0" smtClean="0">
              <a:solidFill>
                <a:srgbClr val="FFFF00"/>
              </a:solidFill>
              <a:latin typeface="楷体" pitchFamily="49" charset="-122"/>
              <a:ea typeface="楷体" pitchFamily="49" charset="-122"/>
            </a:endParaRPr>
          </a:p>
          <a:p>
            <a:pPr marL="0" indent="0">
              <a:buNone/>
            </a:pPr>
            <a:r>
              <a:rPr lang="en-US" altLang="zh-TW" sz="4800" dirty="0" smtClean="0">
                <a:solidFill>
                  <a:srgbClr val="00B0F0"/>
                </a:solidFill>
                <a:latin typeface="楷体" pitchFamily="49" charset="-122"/>
                <a:ea typeface="楷体" pitchFamily="49" charset="-122"/>
              </a:rPr>
              <a:t>【</a:t>
            </a:r>
            <a:r>
              <a:rPr lang="zh-TW" altLang="en-US" sz="4800" dirty="0" smtClean="0">
                <a:solidFill>
                  <a:srgbClr val="00B0F0"/>
                </a:solidFill>
                <a:latin typeface="楷体" pitchFamily="49" charset="-122"/>
                <a:ea typeface="楷体" pitchFamily="49" charset="-122"/>
              </a:rPr>
              <a:t>齊</a:t>
            </a:r>
            <a:r>
              <a:rPr lang="en-US" altLang="zh-TW" sz="4800" dirty="0" smtClean="0">
                <a:solidFill>
                  <a:srgbClr val="00B0F0"/>
                </a:solidFill>
                <a:latin typeface="楷体" pitchFamily="49" charset="-122"/>
                <a:ea typeface="楷体" pitchFamily="49" charset="-122"/>
              </a:rPr>
              <a:t>】</a:t>
            </a:r>
            <a:r>
              <a:rPr lang="zh-TW" altLang="zh-TW" sz="4800" dirty="0" smtClean="0">
                <a:solidFill>
                  <a:srgbClr val="00B0F0"/>
                </a:solidFill>
                <a:latin typeface="楷体" pitchFamily="49" charset="-122"/>
                <a:ea typeface="楷体" pitchFamily="49" charset="-122"/>
              </a:rPr>
              <a:t>上主有按呢親嘴宣佈。</a:t>
            </a:r>
            <a:endParaRPr lang="zh-TW" altLang="en-US" sz="5000" dirty="0">
              <a:solidFill>
                <a:srgbClr val="00B0F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066800"/>
            <a:ext cx="7848600" cy="5019836"/>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200" dirty="0" smtClean="0">
                <a:latin typeface="楷体" pitchFamily="49" charset="-122"/>
                <a:ea typeface="楷体" pitchFamily="49" charset="-122"/>
              </a:rPr>
              <a:t>【</a:t>
            </a:r>
            <a:r>
              <a:rPr lang="zh-TW" altLang="en-US" sz="5200" dirty="0" smtClean="0">
                <a:latin typeface="楷体" pitchFamily="49" charset="-122"/>
                <a:ea typeface="楷体" pitchFamily="49" charset="-122"/>
              </a:rPr>
              <a:t>啟</a:t>
            </a:r>
            <a:r>
              <a:rPr lang="en-US" altLang="zh-TW" sz="5200" dirty="0" smtClean="0">
                <a:latin typeface="楷体" pitchFamily="49" charset="-122"/>
                <a:ea typeface="楷体" pitchFamily="49" charset="-122"/>
              </a:rPr>
              <a:t>】</a:t>
            </a:r>
            <a:r>
              <a:rPr lang="zh-TW" altLang="zh-TW" sz="5400" dirty="0" smtClean="0">
                <a:latin typeface="楷体" pitchFamily="49" charset="-122"/>
                <a:ea typeface="楷体" pitchFamily="49" charset="-122"/>
              </a:rPr>
              <a:t>有聲講</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「你著宣佈</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a:t>
            </a:r>
            <a:endParaRPr lang="en-US" altLang="zh-TW" sz="5200" dirty="0" smtClean="0">
              <a:latin typeface="楷体" pitchFamily="49" charset="-122"/>
              <a:ea typeface="楷体" pitchFamily="49" charset="-122"/>
            </a:endParaRPr>
          </a:p>
          <a:p>
            <a:pPr marL="0" indent="0">
              <a:buNone/>
            </a:pPr>
            <a:r>
              <a:rPr lang="en-US" altLang="zh-TW" sz="2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200" dirty="0">
                <a:solidFill>
                  <a:srgbClr val="FFFF00"/>
                </a:solidFill>
                <a:latin typeface="楷体" pitchFamily="49" charset="-122"/>
                <a:ea typeface="楷体" pitchFamily="49" charset="-122"/>
              </a:rPr>
              <a:t>【</a:t>
            </a:r>
            <a:r>
              <a:rPr lang="zh-TW" altLang="en-US" sz="5200" dirty="0" smtClean="0">
                <a:solidFill>
                  <a:srgbClr val="FFFF00"/>
                </a:solidFill>
                <a:latin typeface="楷体" pitchFamily="49" charset="-122"/>
                <a:ea typeface="楷体" pitchFamily="49" charset="-122"/>
              </a:rPr>
              <a:t>應</a:t>
            </a:r>
            <a:r>
              <a:rPr lang="en-US" altLang="zh-TW" sz="52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我講</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「欲宣佈甚麼</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a:t>
            </a:r>
            <a:endParaRPr lang="zh-TW" altLang="en-US" sz="52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652</TotalTime>
  <Words>2477</Words>
  <Application>Microsoft Office PowerPoint</Application>
  <PresentationFormat>On-screen Show (4:3)</PresentationFormat>
  <Paragraphs>164</Paragraphs>
  <Slides>17</Slides>
  <Notes>17</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1_Purple Template 1 Trebuchet</vt:lpstr>
      <vt:lpstr>White with Courier font for code slides</vt:lpstr>
      <vt:lpstr>啟應</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YangShengYu</cp:lastModifiedBy>
  <cp:revision>147</cp:revision>
  <dcterms:created xsi:type="dcterms:W3CDTF">2015-02-07T13:24:58Z</dcterms:created>
  <dcterms:modified xsi:type="dcterms:W3CDTF">2016-12-02T17:50:59Z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