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21"/>
  </p:notesMasterIdLst>
  <p:sldIdLst>
    <p:sldId id="280" r:id="rId4"/>
    <p:sldId id="299" r:id="rId5"/>
    <p:sldId id="300" r:id="rId6"/>
    <p:sldId id="301" r:id="rId7"/>
    <p:sldId id="302" r:id="rId8"/>
    <p:sldId id="303" r:id="rId9"/>
    <p:sldId id="320" r:id="rId10"/>
    <p:sldId id="319" r:id="rId11"/>
    <p:sldId id="321" r:id="rId12"/>
    <p:sldId id="322" r:id="rId13"/>
    <p:sldId id="315" r:id="rId14"/>
    <p:sldId id="323" r:id="rId15"/>
    <p:sldId id="324" r:id="rId16"/>
    <p:sldId id="325" r:id="rId17"/>
    <p:sldId id="326" r:id="rId18"/>
    <p:sldId id="327" r:id="rId19"/>
    <p:sldId id="328"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3" d="100"/>
          <a:sy n="63" d="100"/>
        </p:scale>
        <p:origin x="-1771" y="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2.xml"/><Relationship Id="rId21"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ableStyles" Target="tableStyles.xml"/><Relationship Id="rId2" Type="http://schemas.openxmlformats.org/officeDocument/2006/relationships/slideMaster" Target="slideMasters/slideMaster1.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pPr/>
              <a:t>12/2/2016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pPr/>
              <a:t>‹#›</a:t>
            </a:fld>
            <a:endParaRPr lang="en-US"/>
          </a:p>
        </p:txBody>
      </p:sp>
    </p:spTree>
    <p:extLst>
      <p:ext uri="{BB962C8B-B14F-4D97-AF65-F5344CB8AC3E}">
        <p14:creationId xmlns=""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12/2/2016 12:50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40007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 xmlns:p14="http://schemas.microsoft.com/office/powerpoint/2010/main" val="21300079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12/2/2016 12:50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40007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10</a:t>
            </a:fld>
            <a:endParaRPr lang="en-US" dirty="0"/>
          </a:p>
        </p:txBody>
      </p:sp>
    </p:spTree>
    <p:extLst>
      <p:ext uri="{BB962C8B-B14F-4D97-AF65-F5344CB8AC3E}">
        <p14:creationId xmlns="" xmlns:p14="http://schemas.microsoft.com/office/powerpoint/2010/main" val="29945860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12/2/2016 12:50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40007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11</a:t>
            </a:fld>
            <a:endParaRPr lang="en-US" dirty="0"/>
          </a:p>
        </p:txBody>
      </p:sp>
    </p:spTree>
    <p:extLst>
      <p:ext uri="{BB962C8B-B14F-4D97-AF65-F5344CB8AC3E}">
        <p14:creationId xmlns="" xmlns:p14="http://schemas.microsoft.com/office/powerpoint/2010/main" val="29945860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12/2/2016 12:50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40007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12</a:t>
            </a:fld>
            <a:endParaRPr lang="en-US" dirty="0"/>
          </a:p>
        </p:txBody>
      </p:sp>
    </p:spTree>
    <p:extLst>
      <p:ext uri="{BB962C8B-B14F-4D97-AF65-F5344CB8AC3E}">
        <p14:creationId xmlns="" xmlns:p14="http://schemas.microsoft.com/office/powerpoint/2010/main" val="35869169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12/2/2016 12:50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40007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13</a:t>
            </a:fld>
            <a:endParaRPr lang="en-US" dirty="0"/>
          </a:p>
        </p:txBody>
      </p:sp>
    </p:spTree>
    <p:extLst>
      <p:ext uri="{BB962C8B-B14F-4D97-AF65-F5344CB8AC3E}">
        <p14:creationId xmlns="" xmlns:p14="http://schemas.microsoft.com/office/powerpoint/2010/main" val="22796689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12/2/2016 12:50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40007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14</a:t>
            </a:fld>
            <a:endParaRPr lang="en-US" dirty="0"/>
          </a:p>
        </p:txBody>
      </p:sp>
    </p:spTree>
    <p:extLst>
      <p:ext uri="{BB962C8B-B14F-4D97-AF65-F5344CB8AC3E}">
        <p14:creationId xmlns="" xmlns:p14="http://schemas.microsoft.com/office/powerpoint/2010/main" val="299458607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12/2/2016 12:50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40007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15</a:t>
            </a:fld>
            <a:endParaRPr lang="en-US" dirty="0"/>
          </a:p>
        </p:txBody>
      </p:sp>
    </p:spTree>
    <p:extLst>
      <p:ext uri="{BB962C8B-B14F-4D97-AF65-F5344CB8AC3E}">
        <p14:creationId xmlns="" xmlns:p14="http://schemas.microsoft.com/office/powerpoint/2010/main" val="299458607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12/2/2016 12:50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40007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16</a:t>
            </a:fld>
            <a:endParaRPr lang="en-US" dirty="0"/>
          </a:p>
        </p:txBody>
      </p:sp>
    </p:spTree>
    <p:extLst>
      <p:ext uri="{BB962C8B-B14F-4D97-AF65-F5344CB8AC3E}">
        <p14:creationId xmlns="" xmlns:p14="http://schemas.microsoft.com/office/powerpoint/2010/main" val="299458607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12/2/2016 12:50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40007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17</a:t>
            </a:fld>
            <a:endParaRPr lang="en-US" dirty="0"/>
          </a:p>
        </p:txBody>
      </p:sp>
    </p:spTree>
    <p:extLst>
      <p:ext uri="{BB962C8B-B14F-4D97-AF65-F5344CB8AC3E}">
        <p14:creationId xmlns="" xmlns:p14="http://schemas.microsoft.com/office/powerpoint/2010/main" val="29945860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12/2/2016 12:50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40007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 xmlns:p14="http://schemas.microsoft.com/office/powerpoint/2010/main" val="23968662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12/2/2016 12:50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40007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 xmlns:p14="http://schemas.microsoft.com/office/powerpoint/2010/main" val="35869169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12/2/2016 12:50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40007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 xmlns:p14="http://schemas.microsoft.com/office/powerpoint/2010/main" val="22796689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12/2/2016 12:50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40007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 xmlns:p14="http://schemas.microsoft.com/office/powerpoint/2010/main" val="29945860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12/2/2016 12:50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40007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6</a:t>
            </a:fld>
            <a:endParaRPr lang="en-US" dirty="0"/>
          </a:p>
        </p:txBody>
      </p:sp>
    </p:spTree>
    <p:extLst>
      <p:ext uri="{BB962C8B-B14F-4D97-AF65-F5344CB8AC3E}">
        <p14:creationId xmlns="" xmlns:p14="http://schemas.microsoft.com/office/powerpoint/2010/main" val="29945860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12/2/2016 12:50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40007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7</a:t>
            </a:fld>
            <a:endParaRPr lang="en-US" dirty="0"/>
          </a:p>
        </p:txBody>
      </p:sp>
    </p:spTree>
    <p:extLst>
      <p:ext uri="{BB962C8B-B14F-4D97-AF65-F5344CB8AC3E}">
        <p14:creationId xmlns="" xmlns:p14="http://schemas.microsoft.com/office/powerpoint/2010/main" val="29945860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12/2/2016 12:50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40007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8</a:t>
            </a:fld>
            <a:endParaRPr lang="en-US" dirty="0"/>
          </a:p>
        </p:txBody>
      </p:sp>
    </p:spTree>
    <p:extLst>
      <p:ext uri="{BB962C8B-B14F-4D97-AF65-F5344CB8AC3E}">
        <p14:creationId xmlns="" xmlns:p14="http://schemas.microsoft.com/office/powerpoint/2010/main" val="29945860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12/2/2016 12:50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40007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9</a:t>
            </a:fld>
            <a:endParaRPr lang="en-US" dirty="0"/>
          </a:p>
        </p:txBody>
      </p:sp>
    </p:spTree>
    <p:extLst>
      <p:ext uri="{BB962C8B-B14F-4D97-AF65-F5344CB8AC3E}">
        <p14:creationId xmlns="" xmlns:p14="http://schemas.microsoft.com/office/powerpoint/2010/main" val="29945860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cstate="print">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mc:AlternateContent xmlns:mc="http://schemas.openxmlformats.org/markup-compatibility/2006">
    <mc:Choice xmlns="" xmlns:p14="http://schemas.microsoft.com/office/powerpoint/2010/main" Requires="p14">
      <p:transition p14:dur="10"/>
    </mc:Choice>
    <mc:Fallback>
      <p:transition/>
    </mc:Fallback>
  </mc:AlternateContent>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cstate="print">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cstate="print"/>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mc:AlternateContent xmlns:mc="http://schemas.openxmlformats.org/markup-compatibility/2006">
    <mc:Choice xmlns="" xmlns:p14="http://schemas.microsoft.com/office/powerpoint/2010/main" Requires="p14">
      <p:transition p14:dur="10"/>
    </mc:Choice>
    <mc:Fallback>
      <p:transition/>
    </mc:Fallback>
  </mc:AlternateContent>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2209800"/>
            <a:ext cx="7681913" cy="1218695"/>
          </a:xfrm>
        </p:spPr>
        <p:txBody>
          <a:bodyPr/>
          <a:lstStyle/>
          <a:p>
            <a:pPr algn="ctr">
              <a:lnSpc>
                <a:spcPct val="100000"/>
              </a:lnSpc>
            </a:pPr>
            <a:r>
              <a:rPr lang="zh-TW" altLang="en-US" u="sng" dirty="0" smtClean="0">
                <a:effectLst/>
                <a:latin typeface="楷体" panose="02010609060101010101" pitchFamily="49" charset="-122"/>
                <a:ea typeface="楷体" panose="02010609060101010101" pitchFamily="49" charset="-122"/>
              </a:rPr>
              <a:t>啟應</a:t>
            </a:r>
            <a:endParaRPr lang="zh-TW" altLang="en-US" u="sng" dirty="0">
              <a:effectLst/>
              <a:latin typeface="楷体" panose="02010609060101010101" pitchFamily="49" charset="-122"/>
              <a:ea typeface="楷体" panose="02010609060101010101" pitchFamily="49" charset="-122"/>
            </a:endParaRPr>
          </a:p>
        </p:txBody>
      </p:sp>
      <p:sp>
        <p:nvSpPr>
          <p:cNvPr id="3" name="Subtitle 2"/>
          <p:cNvSpPr>
            <a:spLocks noGrp="1"/>
          </p:cNvSpPr>
          <p:nvPr>
            <p:ph type="subTitle" idx="1"/>
          </p:nvPr>
        </p:nvSpPr>
        <p:spPr>
          <a:xfrm>
            <a:off x="730249" y="3428495"/>
            <a:ext cx="7681913" cy="1378158"/>
          </a:xfrm>
        </p:spPr>
        <p:txBody>
          <a:bodyPr/>
          <a:lstStyle/>
          <a:p>
            <a:pPr algn="ctr"/>
            <a:r>
              <a:rPr lang="zh-TW" altLang="en-US" sz="5400" spc="-150" dirty="0" smtClean="0">
                <a:ln w="3175">
                  <a:noFill/>
                </a:ln>
                <a:solidFill>
                  <a:schemeClr val="tx1"/>
                </a:solidFill>
                <a:latin typeface="楷体" panose="02010609060101010101" pitchFamily="49" charset="-122"/>
                <a:ea typeface="楷体" panose="02010609060101010101" pitchFamily="49" charset="-122"/>
                <a:cs typeface="Arial" charset="0"/>
              </a:rPr>
              <a:t>以賽亞書 </a:t>
            </a:r>
            <a:r>
              <a:rPr lang="en-US" altLang="zh-TW" sz="5400" spc="-150" dirty="0" smtClean="0">
                <a:ln w="3175">
                  <a:noFill/>
                </a:ln>
                <a:solidFill>
                  <a:schemeClr val="tx1"/>
                </a:solidFill>
                <a:latin typeface="楷体" panose="02010609060101010101" pitchFamily="49" charset="-122"/>
                <a:ea typeface="楷体" panose="02010609060101010101" pitchFamily="49" charset="-122"/>
                <a:cs typeface="Arial" charset="0"/>
              </a:rPr>
              <a:t>40</a:t>
            </a:r>
            <a:endParaRPr lang="en-US" dirty="0">
              <a:solidFill>
                <a:schemeClr val="tx1"/>
              </a:solidFill>
            </a:endParaRPr>
          </a:p>
        </p:txBody>
      </p:sp>
    </p:spTree>
    <p:extLst>
      <p:ext uri="{BB962C8B-B14F-4D97-AF65-F5344CB8AC3E}">
        <p14:creationId xmlns="" xmlns:p14="http://schemas.microsoft.com/office/powerpoint/2010/main" val="3770709836"/>
      </p:ext>
    </p:extLst>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啟應</a:t>
            </a:r>
            <a:r>
              <a:rPr lang="en-US" altLang="zh-TW" sz="5400" dirty="0" smtClean="0">
                <a:effectLst/>
                <a:latin typeface="楷体" panose="02010609060101010101" pitchFamily="49" charset="-122"/>
                <a:ea typeface="楷体" panose="02010609060101010101" pitchFamily="49" charset="-122"/>
              </a:rPr>
              <a:t>-</a:t>
            </a:r>
            <a:r>
              <a:rPr lang="zh-CN" altLang="en-US" sz="5400" dirty="0" smtClean="0">
                <a:effectLst/>
                <a:latin typeface="楷体" panose="02010609060101010101" pitchFamily="49" charset="-122"/>
                <a:ea typeface="楷体" panose="02010609060101010101" pitchFamily="49" charset="-122"/>
              </a:rPr>
              <a:t>以賽亞書 </a:t>
            </a:r>
            <a:r>
              <a:rPr lang="en-US" altLang="zh-CN" sz="5400" dirty="0" smtClean="0">
                <a:effectLst/>
                <a:latin typeface="楷体" panose="02010609060101010101" pitchFamily="49" charset="-122"/>
                <a:ea typeface="楷体" panose="02010609060101010101" pitchFamily="49" charset="-122"/>
              </a:rPr>
              <a:t>40</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685800" y="1066800"/>
            <a:ext cx="7848600" cy="4271939"/>
          </a:xfrm>
        </p:spPr>
        <p:txBody>
          <a:bodyPr/>
          <a:lstStyle/>
          <a:p>
            <a:pPr marL="0" indent="0" algn="ctr">
              <a:buNone/>
            </a:pPr>
            <a:r>
              <a:rPr lang="zh-TW" altLang="en-US" sz="5400" u="sng" dirty="0" smtClean="0">
                <a:latin typeface="楷体" pitchFamily="49" charset="-122"/>
                <a:ea typeface="楷体" pitchFamily="49" charset="-122"/>
              </a:rPr>
              <a:t>司會</a:t>
            </a:r>
            <a:endParaRPr lang="en-US" altLang="zh-TW" sz="5400" dirty="0" smtClean="0">
              <a:latin typeface="楷体" pitchFamily="49" charset="-122"/>
              <a:ea typeface="楷体" pitchFamily="49" charset="-122"/>
            </a:endParaRPr>
          </a:p>
          <a:p>
            <a:pPr marL="0" indent="0">
              <a:buNone/>
            </a:pPr>
            <a:r>
              <a:rPr lang="en-US" altLang="zh-TW" sz="5200" dirty="0" smtClean="0">
                <a:latin typeface="楷体" pitchFamily="49" charset="-122"/>
                <a:ea typeface="楷体" pitchFamily="49" charset="-122"/>
              </a:rPr>
              <a:t>【</a:t>
            </a:r>
            <a:r>
              <a:rPr lang="zh-TW" altLang="en-US" sz="5200" dirty="0" smtClean="0">
                <a:latin typeface="楷体" pitchFamily="49" charset="-122"/>
                <a:ea typeface="楷体" pitchFamily="49" charset="-122"/>
              </a:rPr>
              <a:t>啟</a:t>
            </a:r>
            <a:r>
              <a:rPr lang="en-US" altLang="zh-TW" sz="5200" dirty="0" smtClean="0">
                <a:latin typeface="楷体" pitchFamily="49" charset="-122"/>
                <a:ea typeface="楷体" pitchFamily="49" charset="-122"/>
              </a:rPr>
              <a:t>】</a:t>
            </a:r>
            <a:r>
              <a:rPr lang="zh-TW" altLang="zh-TW" sz="5400" dirty="0" smtClean="0">
                <a:latin typeface="楷体" pitchFamily="49" charset="-122"/>
                <a:ea typeface="楷体" pitchFamily="49" charset="-122"/>
              </a:rPr>
              <a:t>著講</a:t>
            </a:r>
            <a:r>
              <a:rPr lang="en-US" altLang="zh-TW" sz="5400" dirty="0" smtClean="0">
                <a:latin typeface="楷体" pitchFamily="49" charset="-122"/>
                <a:ea typeface="楷体" pitchFamily="49" charset="-122"/>
              </a:rPr>
              <a:t>:</a:t>
            </a:r>
            <a:r>
              <a:rPr lang="zh-TW" altLang="zh-TW" sz="5400" dirty="0" smtClean="0">
                <a:latin typeface="楷体" pitchFamily="49" charset="-122"/>
                <a:ea typeface="楷体" pitchFamily="49" charset="-122"/>
              </a:rPr>
              <a:t>「人攏親像草，</a:t>
            </a:r>
            <a:endParaRPr lang="en-US" altLang="zh-TW" sz="5200" dirty="0" smtClean="0">
              <a:latin typeface="楷体" pitchFamily="49" charset="-122"/>
              <a:ea typeface="楷体" pitchFamily="49" charset="-122"/>
            </a:endParaRPr>
          </a:p>
          <a:p>
            <a:pPr marL="0" indent="0">
              <a:buNone/>
            </a:pPr>
            <a:r>
              <a:rPr lang="en-US" altLang="zh-TW" sz="200" dirty="0" smtClean="0">
                <a:latin typeface="楷体" pitchFamily="49" charset="-122"/>
                <a:ea typeface="楷体" pitchFamily="49" charset="-122"/>
              </a:rPr>
              <a:t>      </a:t>
            </a:r>
          </a:p>
          <a:p>
            <a:pPr marL="0" indent="0" algn="ctr">
              <a:buNone/>
            </a:pPr>
            <a:r>
              <a:rPr lang="zh-TW" altLang="en-US" sz="5400" u="sng" dirty="0" smtClean="0">
                <a:solidFill>
                  <a:srgbClr val="FFFF00"/>
                </a:solidFill>
                <a:latin typeface="楷体" pitchFamily="49" charset="-122"/>
                <a:ea typeface="楷体" pitchFamily="49" charset="-122"/>
              </a:rPr>
              <a:t>會眾</a:t>
            </a:r>
            <a:endParaRPr lang="zh-TW" altLang="en-US" sz="5400" dirty="0">
              <a:solidFill>
                <a:srgbClr val="FFFF00"/>
              </a:solidFill>
              <a:latin typeface="楷体" pitchFamily="49" charset="-122"/>
              <a:ea typeface="楷体" pitchFamily="49" charset="-122"/>
            </a:endParaRPr>
          </a:p>
          <a:p>
            <a:pPr marL="0" indent="0">
              <a:buNone/>
            </a:pPr>
            <a:r>
              <a:rPr lang="en-US" altLang="zh-TW" sz="5200" dirty="0">
                <a:solidFill>
                  <a:srgbClr val="FFFF00"/>
                </a:solidFill>
                <a:latin typeface="楷体" pitchFamily="49" charset="-122"/>
                <a:ea typeface="楷体" pitchFamily="49" charset="-122"/>
              </a:rPr>
              <a:t>【</a:t>
            </a:r>
            <a:r>
              <a:rPr lang="zh-TW" altLang="en-US" sz="5200" dirty="0" smtClean="0">
                <a:solidFill>
                  <a:srgbClr val="FFFF00"/>
                </a:solidFill>
                <a:latin typeface="楷体" pitchFamily="49" charset="-122"/>
                <a:ea typeface="楷体" pitchFamily="49" charset="-122"/>
              </a:rPr>
              <a:t>應</a:t>
            </a:r>
            <a:r>
              <a:rPr lang="en-US" altLang="zh-TW" sz="5200" dirty="0" smtClean="0">
                <a:solidFill>
                  <a:srgbClr val="FFFF00"/>
                </a:solidFill>
                <a:latin typeface="楷体" pitchFamily="49" charset="-122"/>
                <a:ea typeface="楷体" pitchFamily="49" charset="-122"/>
              </a:rPr>
              <a:t>】</a:t>
            </a:r>
            <a:r>
              <a:rPr lang="zh-TW" altLang="zh-TW" sz="5400" dirty="0" smtClean="0">
                <a:solidFill>
                  <a:srgbClr val="FFFF00"/>
                </a:solidFill>
                <a:latin typeface="楷体" pitchFamily="49" charset="-122"/>
                <a:ea typeface="楷体" pitchFamily="49" charset="-122"/>
              </a:rPr>
              <a:t>姻的榮光親像山野的花。</a:t>
            </a:r>
            <a:endParaRPr lang="zh-TW" altLang="en-US" sz="5200" dirty="0">
              <a:solidFill>
                <a:srgbClr val="FFFF00"/>
              </a:solidFill>
              <a:latin typeface="楷体" pitchFamily="49" charset="-122"/>
              <a:ea typeface="楷体" pitchFamily="49" charset="-122"/>
            </a:endParaRPr>
          </a:p>
        </p:txBody>
      </p:sp>
    </p:spTree>
    <p:extLst>
      <p:ext uri="{BB962C8B-B14F-4D97-AF65-F5344CB8AC3E}">
        <p14:creationId xmlns="" xmlns:p14="http://schemas.microsoft.com/office/powerpoint/2010/main" val="3550292793"/>
      </p:ext>
    </p:extLst>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啟應</a:t>
            </a:r>
            <a:r>
              <a:rPr lang="en-US" altLang="zh-TW" sz="5400" dirty="0" smtClean="0">
                <a:effectLst/>
                <a:latin typeface="楷体" panose="02010609060101010101" pitchFamily="49" charset="-122"/>
                <a:ea typeface="楷体" panose="02010609060101010101" pitchFamily="49" charset="-122"/>
              </a:rPr>
              <a:t>-</a:t>
            </a:r>
            <a:r>
              <a:rPr lang="zh-CN" altLang="en-US" sz="5400" dirty="0" smtClean="0">
                <a:effectLst/>
                <a:latin typeface="楷体" panose="02010609060101010101" pitchFamily="49" charset="-122"/>
                <a:ea typeface="楷体" panose="02010609060101010101" pitchFamily="49" charset="-122"/>
              </a:rPr>
              <a:t>以賽亞書 </a:t>
            </a:r>
            <a:r>
              <a:rPr lang="en-US" altLang="zh-CN" sz="5400" dirty="0" smtClean="0">
                <a:effectLst/>
                <a:latin typeface="楷体" panose="02010609060101010101" pitchFamily="49" charset="-122"/>
                <a:ea typeface="楷体" panose="02010609060101010101" pitchFamily="49" charset="-122"/>
              </a:rPr>
              <a:t>40</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533400" y="1143001"/>
            <a:ext cx="8153400" cy="3853363"/>
          </a:xfrm>
        </p:spPr>
        <p:txBody>
          <a:bodyPr/>
          <a:lstStyle/>
          <a:p>
            <a:pPr marL="0" indent="0" algn="ctr">
              <a:buNone/>
            </a:pPr>
            <a:r>
              <a:rPr lang="zh-TW" altLang="en-US" sz="4600" u="sng" dirty="0" smtClean="0">
                <a:latin typeface="楷体" pitchFamily="49" charset="-122"/>
                <a:ea typeface="楷体" pitchFamily="49" charset="-122"/>
              </a:rPr>
              <a:t>司會</a:t>
            </a:r>
            <a:endParaRPr lang="en-US" altLang="zh-TW" sz="4600" dirty="0" smtClean="0">
              <a:latin typeface="楷体" pitchFamily="49" charset="-122"/>
              <a:ea typeface="楷体" pitchFamily="49" charset="-122"/>
            </a:endParaRPr>
          </a:p>
          <a:p>
            <a:pPr marL="0" indent="0">
              <a:buNone/>
            </a:pPr>
            <a:r>
              <a:rPr lang="en-US" altLang="zh-TW" sz="4800" dirty="0" smtClean="0">
                <a:latin typeface="楷体" pitchFamily="49" charset="-122"/>
                <a:ea typeface="楷体" pitchFamily="49" charset="-122"/>
              </a:rPr>
              <a:t>【</a:t>
            </a:r>
            <a:r>
              <a:rPr lang="zh-TW" altLang="en-US" sz="4800" dirty="0" smtClean="0">
                <a:latin typeface="楷体" pitchFamily="49" charset="-122"/>
                <a:ea typeface="楷体" pitchFamily="49" charset="-122"/>
              </a:rPr>
              <a:t>啟</a:t>
            </a:r>
            <a:r>
              <a:rPr lang="en-US" altLang="zh-TW" sz="4800" dirty="0" smtClean="0">
                <a:latin typeface="楷体" pitchFamily="49" charset="-122"/>
                <a:ea typeface="楷体" pitchFamily="49" charset="-122"/>
              </a:rPr>
              <a:t>】</a:t>
            </a:r>
            <a:r>
              <a:rPr lang="zh-TW" altLang="zh-TW" sz="4800" dirty="0" smtClean="0">
                <a:latin typeface="楷体" pitchFamily="49" charset="-122"/>
                <a:ea typeface="楷体" pitchFamily="49" charset="-122"/>
              </a:rPr>
              <a:t>草會焦</a:t>
            </a:r>
            <a:r>
              <a:rPr lang="en-US" altLang="zh-TW" sz="4800" dirty="0" smtClean="0">
                <a:latin typeface="楷体" pitchFamily="49" charset="-122"/>
                <a:ea typeface="楷体" pitchFamily="49" charset="-122"/>
              </a:rPr>
              <a:t>,</a:t>
            </a:r>
            <a:r>
              <a:rPr lang="zh-TW" altLang="zh-TW" sz="4800" dirty="0" smtClean="0">
                <a:latin typeface="楷体" pitchFamily="49" charset="-122"/>
                <a:ea typeface="楷体" pitchFamily="49" charset="-122"/>
              </a:rPr>
              <a:t>花會謝，</a:t>
            </a:r>
            <a:endParaRPr lang="en-US" altLang="zh-TW" sz="200" dirty="0" smtClean="0">
              <a:latin typeface="楷体" pitchFamily="49" charset="-122"/>
              <a:ea typeface="楷体" pitchFamily="49" charset="-122"/>
            </a:endParaRPr>
          </a:p>
          <a:p>
            <a:pPr marL="0" indent="0" algn="ctr">
              <a:buNone/>
            </a:pPr>
            <a:r>
              <a:rPr lang="zh-TW" altLang="en-US" sz="4600" u="sng" dirty="0" smtClean="0">
                <a:solidFill>
                  <a:srgbClr val="FFFF00"/>
                </a:solidFill>
                <a:latin typeface="楷体" pitchFamily="49" charset="-122"/>
                <a:ea typeface="楷体" pitchFamily="49" charset="-122"/>
              </a:rPr>
              <a:t>會眾</a:t>
            </a:r>
            <a:endParaRPr lang="zh-TW" altLang="en-US" sz="4600" dirty="0">
              <a:solidFill>
                <a:srgbClr val="FFFF00"/>
              </a:solidFill>
              <a:latin typeface="楷体" pitchFamily="49" charset="-122"/>
              <a:ea typeface="楷体" pitchFamily="49" charset="-122"/>
            </a:endParaRPr>
          </a:p>
          <a:p>
            <a:pPr marL="0" indent="0">
              <a:buNone/>
            </a:pPr>
            <a:r>
              <a:rPr lang="en-US" altLang="zh-TW" sz="4800" dirty="0">
                <a:solidFill>
                  <a:srgbClr val="FFFF00"/>
                </a:solidFill>
                <a:latin typeface="楷体" pitchFamily="49" charset="-122"/>
                <a:ea typeface="楷体" pitchFamily="49" charset="-122"/>
              </a:rPr>
              <a:t>【</a:t>
            </a:r>
            <a:r>
              <a:rPr lang="zh-TW" altLang="en-US" sz="4800" dirty="0" smtClean="0">
                <a:solidFill>
                  <a:srgbClr val="FFFF00"/>
                </a:solidFill>
                <a:latin typeface="楷体" pitchFamily="49" charset="-122"/>
                <a:ea typeface="楷体" pitchFamily="49" charset="-122"/>
              </a:rPr>
              <a:t>應</a:t>
            </a:r>
            <a:r>
              <a:rPr lang="en-US" altLang="zh-TW" sz="4800" dirty="0" smtClean="0">
                <a:solidFill>
                  <a:srgbClr val="FFFF00"/>
                </a:solidFill>
                <a:latin typeface="楷体" pitchFamily="49" charset="-122"/>
                <a:ea typeface="楷体" pitchFamily="49" charset="-122"/>
              </a:rPr>
              <a:t>】</a:t>
            </a:r>
            <a:r>
              <a:rPr lang="zh-TW" altLang="zh-TW" sz="4800" dirty="0" smtClean="0">
                <a:solidFill>
                  <a:srgbClr val="FFFF00"/>
                </a:solidFill>
                <a:latin typeface="楷体" pitchFamily="49" charset="-122"/>
                <a:ea typeface="楷体" pitchFamily="49" charset="-122"/>
              </a:rPr>
              <a:t>因為上主的氣吹佇頂面。</a:t>
            </a:r>
            <a:endParaRPr lang="en-US" altLang="zh-TW" sz="4800" dirty="0" smtClean="0">
              <a:solidFill>
                <a:srgbClr val="FFFF00"/>
              </a:solidFill>
              <a:latin typeface="楷体" pitchFamily="49" charset="-122"/>
              <a:ea typeface="楷体" pitchFamily="49" charset="-122"/>
            </a:endParaRPr>
          </a:p>
          <a:p>
            <a:pPr marL="0" indent="0">
              <a:buNone/>
            </a:pPr>
            <a:r>
              <a:rPr lang="en-US" altLang="zh-TW" sz="4800" dirty="0" smtClean="0">
                <a:solidFill>
                  <a:srgbClr val="00B0F0"/>
                </a:solidFill>
                <a:latin typeface="楷体" pitchFamily="49" charset="-122"/>
                <a:ea typeface="楷体" pitchFamily="49" charset="-122"/>
              </a:rPr>
              <a:t>【</a:t>
            </a:r>
            <a:r>
              <a:rPr lang="zh-TW" altLang="en-US" sz="4800" dirty="0" smtClean="0">
                <a:solidFill>
                  <a:srgbClr val="00B0F0"/>
                </a:solidFill>
                <a:latin typeface="楷体" pitchFamily="49" charset="-122"/>
                <a:ea typeface="楷体" pitchFamily="49" charset="-122"/>
              </a:rPr>
              <a:t>齊</a:t>
            </a:r>
            <a:r>
              <a:rPr lang="en-US" altLang="zh-TW" sz="4800" dirty="0" smtClean="0">
                <a:solidFill>
                  <a:srgbClr val="00B0F0"/>
                </a:solidFill>
                <a:latin typeface="楷体" pitchFamily="49" charset="-122"/>
                <a:ea typeface="楷体" pitchFamily="49" charset="-122"/>
              </a:rPr>
              <a:t>】</a:t>
            </a:r>
            <a:r>
              <a:rPr lang="zh-TW" altLang="zh-TW" sz="4800" dirty="0" smtClean="0">
                <a:solidFill>
                  <a:srgbClr val="00B0F0"/>
                </a:solidFill>
                <a:latin typeface="楷体" pitchFamily="49" charset="-122"/>
                <a:ea typeface="楷体" pitchFamily="49" charset="-122"/>
              </a:rPr>
              <a:t>人攏真正會親像草。</a:t>
            </a:r>
            <a:endParaRPr lang="zh-TW" altLang="en-US" sz="5000" dirty="0">
              <a:solidFill>
                <a:srgbClr val="00B0F0"/>
              </a:solidFill>
              <a:latin typeface="楷体" pitchFamily="49" charset="-122"/>
              <a:ea typeface="楷体" pitchFamily="49" charset="-122"/>
            </a:endParaRPr>
          </a:p>
        </p:txBody>
      </p:sp>
    </p:spTree>
    <p:extLst>
      <p:ext uri="{BB962C8B-B14F-4D97-AF65-F5344CB8AC3E}">
        <p14:creationId xmlns="" xmlns:p14="http://schemas.microsoft.com/office/powerpoint/2010/main" val="3550292793"/>
      </p:ext>
    </p:extLst>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啟應</a:t>
            </a:r>
            <a:r>
              <a:rPr lang="en-US" altLang="zh-TW" sz="5400" dirty="0" smtClean="0">
                <a:effectLst/>
                <a:latin typeface="楷体" panose="02010609060101010101" pitchFamily="49" charset="-122"/>
                <a:ea typeface="楷体" panose="02010609060101010101" pitchFamily="49" charset="-122"/>
              </a:rPr>
              <a:t>-</a:t>
            </a:r>
            <a:r>
              <a:rPr lang="zh-CN" altLang="en-US" sz="5400" dirty="0" smtClean="0">
                <a:effectLst/>
                <a:latin typeface="楷体" panose="02010609060101010101" pitchFamily="49" charset="-122"/>
                <a:ea typeface="楷体" panose="02010609060101010101" pitchFamily="49" charset="-122"/>
              </a:rPr>
              <a:t>以賽亞書 </a:t>
            </a:r>
            <a:r>
              <a:rPr lang="en-US" altLang="zh-CN" sz="5400" dirty="0" smtClean="0">
                <a:effectLst/>
                <a:latin typeface="楷体" panose="02010609060101010101" pitchFamily="49" charset="-122"/>
                <a:ea typeface="楷体" panose="02010609060101010101" pitchFamily="49" charset="-122"/>
              </a:rPr>
              <a:t>40</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685800" y="1066800"/>
            <a:ext cx="7924800" cy="4339650"/>
          </a:xfrm>
        </p:spPr>
        <p:txBody>
          <a:bodyPr/>
          <a:lstStyle/>
          <a:p>
            <a:pPr marL="0" indent="0" algn="ctr">
              <a:buNone/>
            </a:pPr>
            <a:r>
              <a:rPr lang="zh-TW" altLang="en-US" sz="5400" u="sng" dirty="0" smtClean="0">
                <a:latin typeface="楷体" pitchFamily="49" charset="-122"/>
                <a:ea typeface="楷体" pitchFamily="49" charset="-122"/>
              </a:rPr>
              <a:t>司會</a:t>
            </a:r>
            <a:endParaRPr lang="en-US" altLang="zh-TW" sz="5400" dirty="0" smtClean="0">
              <a:latin typeface="楷体" pitchFamily="49" charset="-122"/>
              <a:ea typeface="楷体" pitchFamily="49" charset="-122"/>
            </a:endParaRPr>
          </a:p>
          <a:p>
            <a:pPr marL="0" indent="0">
              <a:buNone/>
            </a:pPr>
            <a:r>
              <a:rPr lang="en-US" altLang="zh-TW" sz="5400" dirty="0" smtClean="0">
                <a:latin typeface="楷体" pitchFamily="49" charset="-122"/>
                <a:ea typeface="楷体" pitchFamily="49" charset="-122"/>
              </a:rPr>
              <a:t>【</a:t>
            </a:r>
            <a:r>
              <a:rPr lang="zh-TW" altLang="en-US" sz="5400" dirty="0" smtClean="0">
                <a:latin typeface="楷体" pitchFamily="49" charset="-122"/>
                <a:ea typeface="楷体" pitchFamily="49" charset="-122"/>
              </a:rPr>
              <a:t>啟</a:t>
            </a:r>
            <a:r>
              <a:rPr lang="en-US" altLang="zh-TW" sz="5400" dirty="0" smtClean="0">
                <a:latin typeface="楷体" pitchFamily="49" charset="-122"/>
                <a:ea typeface="楷体" pitchFamily="49" charset="-122"/>
              </a:rPr>
              <a:t>】</a:t>
            </a:r>
            <a:r>
              <a:rPr lang="zh-TW" altLang="zh-TW" sz="5400" dirty="0" smtClean="0">
                <a:latin typeface="楷体" pitchFamily="49" charset="-122"/>
                <a:ea typeface="楷体" pitchFamily="49" charset="-122"/>
              </a:rPr>
              <a:t>草會焦</a:t>
            </a:r>
            <a:r>
              <a:rPr lang="en-US" altLang="zh-TW" sz="5400" dirty="0" smtClean="0">
                <a:latin typeface="楷体" pitchFamily="49" charset="-122"/>
                <a:ea typeface="楷体" pitchFamily="49" charset="-122"/>
              </a:rPr>
              <a:t>,</a:t>
            </a:r>
            <a:r>
              <a:rPr lang="zh-TW" altLang="zh-TW" sz="5400" dirty="0" smtClean="0">
                <a:latin typeface="楷体" pitchFamily="49" charset="-122"/>
                <a:ea typeface="楷体" pitchFamily="49" charset="-122"/>
              </a:rPr>
              <a:t>花會謝，</a:t>
            </a:r>
            <a:endParaRPr lang="en-US" altLang="zh-TW" sz="5400" dirty="0" smtClean="0">
              <a:latin typeface="楷体" pitchFamily="49" charset="-122"/>
              <a:ea typeface="楷体" pitchFamily="49" charset="-122"/>
            </a:endParaRPr>
          </a:p>
          <a:p>
            <a:pPr marL="0" indent="0">
              <a:buNone/>
            </a:pPr>
            <a:r>
              <a:rPr lang="en-US" altLang="zh-TW" sz="600" dirty="0" smtClean="0">
                <a:latin typeface="楷体" pitchFamily="49" charset="-122"/>
                <a:ea typeface="楷体" pitchFamily="49" charset="-122"/>
              </a:rPr>
              <a:t>  </a:t>
            </a:r>
          </a:p>
          <a:p>
            <a:pPr marL="0" indent="0" algn="ctr">
              <a:buNone/>
            </a:pPr>
            <a:r>
              <a:rPr lang="zh-TW" altLang="en-US" sz="5400" u="sng" dirty="0" smtClean="0">
                <a:solidFill>
                  <a:srgbClr val="FFFF00"/>
                </a:solidFill>
                <a:latin typeface="楷体" pitchFamily="49" charset="-122"/>
                <a:ea typeface="楷体" pitchFamily="49" charset="-122"/>
              </a:rPr>
              <a:t>會眾</a:t>
            </a:r>
            <a:endParaRPr lang="zh-TW" altLang="en-US" sz="5400" dirty="0" smtClean="0">
              <a:solidFill>
                <a:srgbClr val="FFFF00"/>
              </a:solidFill>
              <a:latin typeface="楷体" pitchFamily="49" charset="-122"/>
              <a:ea typeface="楷体" pitchFamily="49" charset="-122"/>
            </a:endParaRPr>
          </a:p>
          <a:p>
            <a:pPr marL="0" indent="0">
              <a:buNone/>
            </a:pPr>
            <a:r>
              <a:rPr lang="en-US" altLang="zh-TW" sz="5400" dirty="0" smtClean="0">
                <a:solidFill>
                  <a:srgbClr val="FFFF00"/>
                </a:solidFill>
                <a:latin typeface="楷体" pitchFamily="49" charset="-122"/>
                <a:ea typeface="楷体" pitchFamily="49" charset="-122"/>
              </a:rPr>
              <a:t>【</a:t>
            </a:r>
            <a:r>
              <a:rPr lang="zh-TW" altLang="en-US" sz="5400" dirty="0" smtClean="0">
                <a:solidFill>
                  <a:srgbClr val="FFFF00"/>
                </a:solidFill>
                <a:latin typeface="楷体" pitchFamily="49" charset="-122"/>
                <a:ea typeface="楷体" pitchFamily="49" charset="-122"/>
              </a:rPr>
              <a:t>應</a:t>
            </a:r>
            <a:r>
              <a:rPr lang="en-US" altLang="zh-TW" sz="5400" dirty="0" smtClean="0">
                <a:solidFill>
                  <a:srgbClr val="FFFF00"/>
                </a:solidFill>
                <a:latin typeface="楷体" pitchFamily="49" charset="-122"/>
                <a:ea typeface="楷体" pitchFamily="49" charset="-122"/>
              </a:rPr>
              <a:t>】 M̍</a:t>
            </a:r>
            <a:r>
              <a:rPr lang="zh-TW" altLang="zh-TW" sz="5400" dirty="0" smtClean="0">
                <a:solidFill>
                  <a:srgbClr val="FFFF00"/>
                </a:solidFill>
                <a:latin typeface="楷体" pitchFamily="49" charset="-122"/>
                <a:ea typeface="楷体" pitchFamily="49" charset="-122"/>
              </a:rPr>
              <a:t>拘咱上帝的話永遠未改變。」</a:t>
            </a:r>
            <a:endParaRPr lang="zh-TW" altLang="en-US" sz="5400" dirty="0">
              <a:solidFill>
                <a:srgbClr val="FFFF00"/>
              </a:solidFill>
              <a:latin typeface="楷体" pitchFamily="49" charset="-122"/>
              <a:ea typeface="楷体" pitchFamily="49" charset="-122"/>
            </a:endParaRPr>
          </a:p>
        </p:txBody>
      </p:sp>
    </p:spTree>
    <p:extLst>
      <p:ext uri="{BB962C8B-B14F-4D97-AF65-F5344CB8AC3E}">
        <p14:creationId xmlns="" xmlns:p14="http://schemas.microsoft.com/office/powerpoint/2010/main" val="1224377932"/>
      </p:ext>
    </p:extLst>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啟應</a:t>
            </a:r>
            <a:r>
              <a:rPr lang="en-US" altLang="zh-TW" sz="5400" dirty="0" smtClean="0">
                <a:effectLst/>
                <a:latin typeface="楷体" panose="02010609060101010101" pitchFamily="49" charset="-122"/>
                <a:ea typeface="楷体" panose="02010609060101010101" pitchFamily="49" charset="-122"/>
              </a:rPr>
              <a:t>-</a:t>
            </a:r>
            <a:r>
              <a:rPr lang="zh-CN" altLang="en-US" sz="5400" dirty="0" smtClean="0">
                <a:effectLst/>
                <a:latin typeface="楷体" panose="02010609060101010101" pitchFamily="49" charset="-122"/>
                <a:ea typeface="楷体" panose="02010609060101010101" pitchFamily="49" charset="-122"/>
              </a:rPr>
              <a:t>以賽亞書 </a:t>
            </a:r>
            <a:r>
              <a:rPr lang="en-US" altLang="zh-CN" sz="5400" dirty="0" smtClean="0">
                <a:effectLst/>
                <a:latin typeface="楷体" panose="02010609060101010101" pitchFamily="49" charset="-122"/>
                <a:ea typeface="楷体" panose="02010609060101010101" pitchFamily="49" charset="-122"/>
              </a:rPr>
              <a:t>40</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914400" y="1326952"/>
            <a:ext cx="7467600" cy="4862870"/>
          </a:xfrm>
        </p:spPr>
        <p:txBody>
          <a:bodyPr/>
          <a:lstStyle/>
          <a:p>
            <a:pPr marL="0" indent="0" algn="ctr">
              <a:buNone/>
            </a:pPr>
            <a:r>
              <a:rPr lang="zh-TW" altLang="en-US" sz="5000" u="sng" dirty="0" smtClean="0">
                <a:latin typeface="楷体" pitchFamily="49" charset="-122"/>
                <a:ea typeface="楷体" pitchFamily="49" charset="-122"/>
              </a:rPr>
              <a:t>司會</a:t>
            </a:r>
            <a:endParaRPr lang="en-US" altLang="zh-TW" sz="5000" dirty="0" smtClean="0">
              <a:latin typeface="楷体" pitchFamily="49" charset="-122"/>
              <a:ea typeface="楷体" pitchFamily="49" charset="-122"/>
            </a:endParaRPr>
          </a:p>
          <a:p>
            <a:pPr marL="0" indent="0">
              <a:buNone/>
            </a:pPr>
            <a:r>
              <a:rPr lang="en-US" altLang="zh-TW" sz="5000" dirty="0" smtClean="0">
                <a:latin typeface="楷体" pitchFamily="49" charset="-122"/>
                <a:ea typeface="楷体" pitchFamily="49" charset="-122"/>
              </a:rPr>
              <a:t>【</a:t>
            </a:r>
            <a:r>
              <a:rPr lang="zh-TW" altLang="en-US" sz="5000" dirty="0" smtClean="0">
                <a:latin typeface="楷体" pitchFamily="49" charset="-122"/>
                <a:ea typeface="楷体" pitchFamily="49" charset="-122"/>
              </a:rPr>
              <a:t>啟</a:t>
            </a:r>
            <a:r>
              <a:rPr lang="en-US" altLang="zh-TW" sz="5000" dirty="0" smtClean="0">
                <a:latin typeface="楷体" pitchFamily="49" charset="-122"/>
                <a:ea typeface="楷体" pitchFamily="49" charset="-122"/>
              </a:rPr>
              <a:t>】</a:t>
            </a:r>
            <a:r>
              <a:rPr lang="zh-TW" altLang="zh-TW" sz="5400" dirty="0" smtClean="0">
                <a:latin typeface="楷体" pitchFamily="49" charset="-122"/>
                <a:ea typeface="楷体" pitchFamily="49" charset="-122"/>
              </a:rPr>
              <a:t>報好消息互錫安的人啊</a:t>
            </a:r>
            <a:r>
              <a:rPr lang="en-US" altLang="zh-TW" sz="5400" dirty="0" smtClean="0">
                <a:latin typeface="楷体" pitchFamily="49" charset="-122"/>
                <a:ea typeface="楷体" pitchFamily="49" charset="-122"/>
              </a:rPr>
              <a:t>,</a:t>
            </a:r>
            <a:r>
              <a:rPr lang="zh-TW" altLang="zh-TW" sz="5400" dirty="0" smtClean="0">
                <a:latin typeface="楷体" pitchFamily="49" charset="-122"/>
                <a:ea typeface="楷体" pitchFamily="49" charset="-122"/>
              </a:rPr>
              <a:t>著上高山；</a:t>
            </a:r>
            <a:endParaRPr lang="en-US" altLang="zh-TW" sz="5000" dirty="0" smtClean="0">
              <a:latin typeface="楷体" pitchFamily="49" charset="-122"/>
              <a:ea typeface="楷体" pitchFamily="49" charset="-122"/>
            </a:endParaRPr>
          </a:p>
          <a:p>
            <a:pPr marL="0" indent="0" algn="ctr">
              <a:buNone/>
            </a:pPr>
            <a:r>
              <a:rPr lang="zh-TW" altLang="en-US" sz="5000" u="sng" dirty="0" smtClean="0">
                <a:solidFill>
                  <a:srgbClr val="FFFF00"/>
                </a:solidFill>
                <a:latin typeface="楷体" pitchFamily="49" charset="-122"/>
                <a:ea typeface="楷体" pitchFamily="49" charset="-122"/>
              </a:rPr>
              <a:t>會眾</a:t>
            </a:r>
            <a:endParaRPr lang="zh-TW" altLang="en-US" sz="5000" dirty="0" smtClean="0">
              <a:solidFill>
                <a:srgbClr val="FFFF00"/>
              </a:solidFill>
              <a:latin typeface="楷体" pitchFamily="49" charset="-122"/>
              <a:ea typeface="楷体" pitchFamily="49" charset="-122"/>
            </a:endParaRPr>
          </a:p>
          <a:p>
            <a:pPr marL="0" indent="0">
              <a:buNone/>
            </a:pPr>
            <a:r>
              <a:rPr lang="en-US" altLang="zh-TW" sz="5000" dirty="0" smtClean="0">
                <a:solidFill>
                  <a:srgbClr val="FFFF00"/>
                </a:solidFill>
                <a:latin typeface="楷体" pitchFamily="49" charset="-122"/>
                <a:ea typeface="楷体" pitchFamily="49" charset="-122"/>
              </a:rPr>
              <a:t>【</a:t>
            </a:r>
            <a:r>
              <a:rPr lang="zh-TW" altLang="en-US" sz="5000" dirty="0" smtClean="0">
                <a:solidFill>
                  <a:srgbClr val="FFFF00"/>
                </a:solidFill>
                <a:latin typeface="楷体" pitchFamily="49" charset="-122"/>
                <a:ea typeface="楷体" pitchFamily="49" charset="-122"/>
              </a:rPr>
              <a:t>應</a:t>
            </a:r>
            <a:r>
              <a:rPr lang="en-US" altLang="zh-TW" sz="5000" dirty="0" smtClean="0">
                <a:solidFill>
                  <a:srgbClr val="FFFF00"/>
                </a:solidFill>
                <a:latin typeface="楷体" pitchFamily="49" charset="-122"/>
                <a:ea typeface="楷体" pitchFamily="49" charset="-122"/>
              </a:rPr>
              <a:t>】</a:t>
            </a:r>
            <a:r>
              <a:rPr lang="zh-TW" altLang="zh-TW" sz="5400" dirty="0" smtClean="0">
                <a:solidFill>
                  <a:srgbClr val="FFFF00"/>
                </a:solidFill>
                <a:latin typeface="楷体" pitchFamily="49" charset="-122"/>
                <a:ea typeface="楷体" pitchFamily="49" charset="-122"/>
              </a:rPr>
              <a:t>報好消息互耶路撒冷的人啊</a:t>
            </a:r>
            <a:r>
              <a:rPr lang="en-US" altLang="zh-TW" sz="5400" dirty="0" smtClean="0">
                <a:solidFill>
                  <a:srgbClr val="FFFF00"/>
                </a:solidFill>
                <a:latin typeface="楷体" pitchFamily="49" charset="-122"/>
                <a:ea typeface="楷体" pitchFamily="49" charset="-122"/>
              </a:rPr>
              <a:t>,</a:t>
            </a:r>
            <a:r>
              <a:rPr lang="zh-TW" altLang="zh-TW" sz="5400" dirty="0" smtClean="0">
                <a:solidFill>
                  <a:srgbClr val="FFFF00"/>
                </a:solidFill>
                <a:latin typeface="楷体" pitchFamily="49" charset="-122"/>
                <a:ea typeface="楷体" pitchFamily="49" charset="-122"/>
              </a:rPr>
              <a:t>著大聲喝。</a:t>
            </a:r>
            <a:endParaRPr lang="zh-TW" altLang="en-US" sz="5000" dirty="0">
              <a:solidFill>
                <a:srgbClr val="FFFF00"/>
              </a:solidFill>
              <a:latin typeface="楷体" pitchFamily="49" charset="-122"/>
              <a:ea typeface="楷体" pitchFamily="49" charset="-122"/>
            </a:endParaRPr>
          </a:p>
        </p:txBody>
      </p:sp>
    </p:spTree>
    <p:extLst>
      <p:ext uri="{BB962C8B-B14F-4D97-AF65-F5344CB8AC3E}">
        <p14:creationId xmlns="" xmlns:p14="http://schemas.microsoft.com/office/powerpoint/2010/main" val="1727103775"/>
      </p:ext>
    </p:extLst>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啟應</a:t>
            </a:r>
            <a:r>
              <a:rPr lang="en-US" altLang="zh-TW" sz="5400" dirty="0" smtClean="0">
                <a:effectLst/>
                <a:latin typeface="楷体" panose="02010609060101010101" pitchFamily="49" charset="-122"/>
                <a:ea typeface="楷体" panose="02010609060101010101" pitchFamily="49" charset="-122"/>
              </a:rPr>
              <a:t>-</a:t>
            </a:r>
            <a:r>
              <a:rPr lang="zh-CN" altLang="en-US" sz="5400" dirty="0" smtClean="0">
                <a:effectLst/>
                <a:latin typeface="楷体" panose="02010609060101010101" pitchFamily="49" charset="-122"/>
                <a:ea typeface="楷体" panose="02010609060101010101" pitchFamily="49" charset="-122"/>
              </a:rPr>
              <a:t>以賽亞書 </a:t>
            </a:r>
            <a:r>
              <a:rPr lang="en-US" altLang="zh-CN" sz="5400" dirty="0" smtClean="0">
                <a:effectLst/>
                <a:latin typeface="楷体" panose="02010609060101010101" pitchFamily="49" charset="-122"/>
                <a:ea typeface="楷体" panose="02010609060101010101" pitchFamily="49" charset="-122"/>
              </a:rPr>
              <a:t>40</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762000" y="1143000"/>
            <a:ext cx="7467600" cy="4271939"/>
          </a:xfrm>
        </p:spPr>
        <p:txBody>
          <a:bodyPr/>
          <a:lstStyle/>
          <a:p>
            <a:pPr marL="0" indent="0" algn="ctr">
              <a:buNone/>
            </a:pPr>
            <a:r>
              <a:rPr lang="zh-TW" altLang="en-US" sz="5400" u="sng" dirty="0" smtClean="0">
                <a:latin typeface="楷体" pitchFamily="49" charset="-122"/>
                <a:ea typeface="楷体" pitchFamily="49" charset="-122"/>
              </a:rPr>
              <a:t>司會</a:t>
            </a:r>
            <a:endParaRPr lang="en-US" altLang="zh-TW" sz="5400" dirty="0" smtClean="0">
              <a:latin typeface="楷体" pitchFamily="49" charset="-122"/>
              <a:ea typeface="楷体" pitchFamily="49" charset="-122"/>
            </a:endParaRPr>
          </a:p>
          <a:p>
            <a:pPr marL="0" indent="0">
              <a:buNone/>
            </a:pPr>
            <a:r>
              <a:rPr lang="en-US" altLang="zh-TW" sz="5400" dirty="0" smtClean="0">
                <a:latin typeface="楷体" pitchFamily="49" charset="-122"/>
                <a:ea typeface="楷体" pitchFamily="49" charset="-122"/>
              </a:rPr>
              <a:t>【</a:t>
            </a:r>
            <a:r>
              <a:rPr lang="zh-TW" altLang="en-US" sz="5400" dirty="0" smtClean="0">
                <a:latin typeface="楷体" pitchFamily="49" charset="-122"/>
                <a:ea typeface="楷体" pitchFamily="49" charset="-122"/>
              </a:rPr>
              <a:t>啟</a:t>
            </a:r>
            <a:r>
              <a:rPr lang="en-US" altLang="zh-TW" sz="5400" dirty="0" smtClean="0">
                <a:latin typeface="楷体" pitchFamily="49" charset="-122"/>
                <a:ea typeface="楷体" pitchFamily="49" charset="-122"/>
              </a:rPr>
              <a:t>】</a:t>
            </a:r>
            <a:r>
              <a:rPr lang="zh-TW" altLang="zh-TW" sz="5400" dirty="0" smtClean="0">
                <a:latin typeface="楷体" pitchFamily="49" charset="-122"/>
                <a:ea typeface="楷体" pitchFamily="49" charset="-122"/>
              </a:rPr>
              <a:t>著大聲喝</a:t>
            </a:r>
            <a:r>
              <a:rPr lang="en-US" altLang="zh-TW" sz="5400" dirty="0" smtClean="0">
                <a:latin typeface="楷体" pitchFamily="49" charset="-122"/>
                <a:ea typeface="楷体" pitchFamily="49" charset="-122"/>
              </a:rPr>
              <a:t>,</a:t>
            </a:r>
            <a:r>
              <a:rPr lang="zh-TW" altLang="zh-TW" sz="5400" dirty="0" smtClean="0">
                <a:latin typeface="楷体" pitchFamily="49" charset="-122"/>
                <a:ea typeface="楷体" pitchFamily="49" charset="-122"/>
              </a:rPr>
              <a:t>免驚，</a:t>
            </a:r>
            <a:endParaRPr lang="en-US" altLang="zh-TW" sz="5400" dirty="0" smtClean="0">
              <a:latin typeface="楷体" pitchFamily="49" charset="-122"/>
              <a:ea typeface="楷体" pitchFamily="49" charset="-122"/>
            </a:endParaRPr>
          </a:p>
          <a:p>
            <a:pPr marL="0" indent="0">
              <a:buNone/>
            </a:pPr>
            <a:r>
              <a:rPr lang="en-US" altLang="zh-TW" sz="200" dirty="0" smtClean="0">
                <a:latin typeface="楷体" pitchFamily="49" charset="-122"/>
                <a:ea typeface="楷体" pitchFamily="49" charset="-122"/>
              </a:rPr>
              <a:t>      </a:t>
            </a:r>
          </a:p>
          <a:p>
            <a:pPr marL="0" indent="0" algn="ctr">
              <a:buNone/>
            </a:pPr>
            <a:r>
              <a:rPr lang="zh-TW" altLang="en-US" sz="5400" u="sng" dirty="0" smtClean="0">
                <a:solidFill>
                  <a:srgbClr val="FFFF00"/>
                </a:solidFill>
                <a:latin typeface="楷体" pitchFamily="49" charset="-122"/>
                <a:ea typeface="楷体" pitchFamily="49" charset="-122"/>
              </a:rPr>
              <a:t>會眾</a:t>
            </a:r>
            <a:endParaRPr lang="zh-TW" altLang="en-US" sz="5400" dirty="0">
              <a:solidFill>
                <a:srgbClr val="FFFF00"/>
              </a:solidFill>
              <a:latin typeface="楷体" pitchFamily="49" charset="-122"/>
              <a:ea typeface="楷体" pitchFamily="49" charset="-122"/>
            </a:endParaRPr>
          </a:p>
          <a:p>
            <a:pPr marL="0" indent="0">
              <a:buNone/>
            </a:pPr>
            <a:r>
              <a:rPr lang="en-US" altLang="zh-TW" sz="5400" dirty="0">
                <a:solidFill>
                  <a:srgbClr val="FFFF00"/>
                </a:solidFill>
                <a:latin typeface="楷体" pitchFamily="49" charset="-122"/>
                <a:ea typeface="楷体" pitchFamily="49" charset="-122"/>
              </a:rPr>
              <a:t>【</a:t>
            </a:r>
            <a:r>
              <a:rPr lang="zh-TW" altLang="en-US" sz="5400" dirty="0" smtClean="0">
                <a:solidFill>
                  <a:srgbClr val="FFFF00"/>
                </a:solidFill>
                <a:latin typeface="楷体" pitchFamily="49" charset="-122"/>
                <a:ea typeface="楷体" pitchFamily="49" charset="-122"/>
              </a:rPr>
              <a:t>應</a:t>
            </a:r>
            <a:r>
              <a:rPr lang="en-US" altLang="zh-TW" sz="5400" dirty="0" smtClean="0">
                <a:solidFill>
                  <a:srgbClr val="FFFF00"/>
                </a:solidFill>
                <a:latin typeface="楷体" pitchFamily="49" charset="-122"/>
                <a:ea typeface="楷体" pitchFamily="49" charset="-122"/>
              </a:rPr>
              <a:t>】</a:t>
            </a:r>
            <a:r>
              <a:rPr lang="zh-TW" altLang="zh-TW" sz="5400" dirty="0" smtClean="0">
                <a:solidFill>
                  <a:srgbClr val="FFFF00"/>
                </a:solidFill>
                <a:latin typeface="楷体" pitchFamily="49" charset="-122"/>
                <a:ea typeface="楷体" pitchFamily="49" charset="-122"/>
              </a:rPr>
              <a:t>對猶大的城講</a:t>
            </a:r>
            <a:r>
              <a:rPr lang="en-US" altLang="zh-TW" sz="5400" dirty="0" smtClean="0">
                <a:solidFill>
                  <a:srgbClr val="FFFF00"/>
                </a:solidFill>
                <a:latin typeface="楷体" pitchFamily="49" charset="-122"/>
                <a:ea typeface="楷体" pitchFamily="49" charset="-122"/>
              </a:rPr>
              <a:t>:</a:t>
            </a:r>
            <a:r>
              <a:rPr lang="zh-TW" altLang="zh-TW" sz="5400" dirty="0" smtClean="0">
                <a:solidFill>
                  <a:srgbClr val="FFFF00"/>
                </a:solidFill>
                <a:latin typeface="楷体" pitchFamily="49" charset="-122"/>
                <a:ea typeface="楷体" pitchFamily="49" charset="-122"/>
              </a:rPr>
              <a:t>恁的上帝來啦</a:t>
            </a:r>
            <a:r>
              <a:rPr lang="en-US" altLang="zh-TW" sz="5400" dirty="0" smtClean="0">
                <a:solidFill>
                  <a:srgbClr val="FFFF00"/>
                </a:solidFill>
                <a:latin typeface="楷体" pitchFamily="49" charset="-122"/>
                <a:ea typeface="楷体" pitchFamily="49" charset="-122"/>
              </a:rPr>
              <a:t>!</a:t>
            </a:r>
            <a:endParaRPr lang="zh-TW" altLang="en-US" sz="5400" dirty="0">
              <a:solidFill>
                <a:srgbClr val="FFFF00"/>
              </a:solidFill>
              <a:latin typeface="楷体" pitchFamily="49" charset="-122"/>
              <a:ea typeface="楷体" pitchFamily="49" charset="-122"/>
            </a:endParaRPr>
          </a:p>
        </p:txBody>
      </p:sp>
    </p:spTree>
    <p:extLst>
      <p:ext uri="{BB962C8B-B14F-4D97-AF65-F5344CB8AC3E}">
        <p14:creationId xmlns="" xmlns:p14="http://schemas.microsoft.com/office/powerpoint/2010/main" val="3550292793"/>
      </p:ext>
    </p:extLst>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啟應</a:t>
            </a:r>
            <a:r>
              <a:rPr lang="en-US" altLang="zh-TW" sz="5400" dirty="0" smtClean="0">
                <a:effectLst/>
                <a:latin typeface="楷体" panose="02010609060101010101" pitchFamily="49" charset="-122"/>
                <a:ea typeface="楷体" panose="02010609060101010101" pitchFamily="49" charset="-122"/>
              </a:rPr>
              <a:t>-</a:t>
            </a:r>
            <a:r>
              <a:rPr lang="zh-CN" altLang="en-US" sz="5400" dirty="0" smtClean="0">
                <a:effectLst/>
                <a:latin typeface="楷体" panose="02010609060101010101" pitchFamily="49" charset="-122"/>
                <a:ea typeface="楷体" panose="02010609060101010101" pitchFamily="49" charset="-122"/>
              </a:rPr>
              <a:t>以賽亞書 </a:t>
            </a:r>
            <a:r>
              <a:rPr lang="en-US" altLang="zh-CN" sz="5400" dirty="0" smtClean="0">
                <a:effectLst/>
                <a:latin typeface="楷体" panose="02010609060101010101" pitchFamily="49" charset="-122"/>
                <a:ea typeface="楷体" panose="02010609060101010101" pitchFamily="49" charset="-122"/>
              </a:rPr>
              <a:t>40</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685800" y="1066800"/>
            <a:ext cx="7848600" cy="4238083"/>
          </a:xfrm>
        </p:spPr>
        <p:txBody>
          <a:bodyPr/>
          <a:lstStyle/>
          <a:p>
            <a:pPr marL="0" indent="0" algn="ctr">
              <a:buNone/>
            </a:pPr>
            <a:r>
              <a:rPr lang="zh-TW" altLang="en-US" sz="5400" u="sng" dirty="0" smtClean="0">
                <a:latin typeface="楷体" pitchFamily="49" charset="-122"/>
                <a:ea typeface="楷体" pitchFamily="49" charset="-122"/>
              </a:rPr>
              <a:t>司會</a:t>
            </a:r>
            <a:endParaRPr lang="en-US" altLang="zh-TW" sz="5400" dirty="0" smtClean="0">
              <a:latin typeface="楷体" pitchFamily="49" charset="-122"/>
              <a:ea typeface="楷体" pitchFamily="49" charset="-122"/>
            </a:endParaRPr>
          </a:p>
          <a:p>
            <a:pPr marL="0" indent="0">
              <a:buNone/>
            </a:pPr>
            <a:r>
              <a:rPr lang="en-US" altLang="zh-TW" sz="5200" dirty="0" smtClean="0">
                <a:latin typeface="楷体" pitchFamily="49" charset="-122"/>
                <a:ea typeface="楷体" pitchFamily="49" charset="-122"/>
              </a:rPr>
              <a:t>【</a:t>
            </a:r>
            <a:r>
              <a:rPr lang="zh-TW" altLang="en-US" sz="5200" dirty="0" smtClean="0">
                <a:latin typeface="楷体" pitchFamily="49" charset="-122"/>
                <a:ea typeface="楷体" pitchFamily="49" charset="-122"/>
              </a:rPr>
              <a:t>啟</a:t>
            </a:r>
            <a:r>
              <a:rPr lang="en-US" altLang="zh-TW" sz="5200" dirty="0" smtClean="0">
                <a:latin typeface="楷体" pitchFamily="49" charset="-122"/>
                <a:ea typeface="楷体" pitchFamily="49" charset="-122"/>
              </a:rPr>
              <a:t>】</a:t>
            </a:r>
            <a:r>
              <a:rPr lang="zh-TW" altLang="zh-TW" sz="5400" dirty="0" smtClean="0">
                <a:latin typeface="楷体" pitchFamily="49" charset="-122"/>
                <a:ea typeface="楷体" pitchFamily="49" charset="-122"/>
              </a:rPr>
              <a:t>看</a:t>
            </a:r>
            <a:r>
              <a:rPr lang="en-US" altLang="zh-TW" sz="5400" dirty="0" smtClean="0">
                <a:latin typeface="楷体" pitchFamily="49" charset="-122"/>
                <a:ea typeface="楷体" pitchFamily="49" charset="-122"/>
              </a:rPr>
              <a:t>,</a:t>
            </a:r>
            <a:r>
              <a:rPr lang="zh-TW" altLang="zh-TW" sz="5400" dirty="0" smtClean="0">
                <a:latin typeface="楷体" pitchFamily="49" charset="-122"/>
                <a:ea typeface="楷体" pitchFamily="49" charset="-122"/>
              </a:rPr>
              <a:t>至高的上主欲帶來大權能來臨，</a:t>
            </a:r>
            <a:endParaRPr lang="en-US" altLang="zh-TW" sz="5200" dirty="0" smtClean="0">
              <a:latin typeface="楷体" pitchFamily="49" charset="-122"/>
              <a:ea typeface="楷体" pitchFamily="49" charset="-122"/>
            </a:endParaRPr>
          </a:p>
          <a:p>
            <a:pPr marL="0" indent="0">
              <a:buNone/>
            </a:pPr>
            <a:r>
              <a:rPr lang="en-US" altLang="zh-TW" sz="200" dirty="0" smtClean="0">
                <a:latin typeface="楷体" pitchFamily="49" charset="-122"/>
                <a:ea typeface="楷体" pitchFamily="49" charset="-122"/>
              </a:rPr>
              <a:t>      </a:t>
            </a:r>
          </a:p>
          <a:p>
            <a:pPr marL="0" indent="0" algn="ctr">
              <a:buNone/>
            </a:pPr>
            <a:r>
              <a:rPr lang="zh-TW" altLang="en-US" sz="5400" u="sng" dirty="0" smtClean="0">
                <a:solidFill>
                  <a:srgbClr val="FFFF00"/>
                </a:solidFill>
                <a:latin typeface="楷体" pitchFamily="49" charset="-122"/>
                <a:ea typeface="楷体" pitchFamily="49" charset="-122"/>
              </a:rPr>
              <a:t>會眾</a:t>
            </a:r>
            <a:endParaRPr lang="zh-TW" altLang="en-US" sz="5400" dirty="0">
              <a:solidFill>
                <a:srgbClr val="FFFF00"/>
              </a:solidFill>
              <a:latin typeface="楷体" pitchFamily="49" charset="-122"/>
              <a:ea typeface="楷体" pitchFamily="49" charset="-122"/>
            </a:endParaRPr>
          </a:p>
          <a:p>
            <a:pPr marL="0" indent="0">
              <a:buNone/>
            </a:pPr>
            <a:r>
              <a:rPr lang="en-US" altLang="zh-TW" sz="5200" dirty="0">
                <a:solidFill>
                  <a:srgbClr val="FFFF00"/>
                </a:solidFill>
                <a:latin typeface="楷体" pitchFamily="49" charset="-122"/>
                <a:ea typeface="楷体" pitchFamily="49" charset="-122"/>
              </a:rPr>
              <a:t>【</a:t>
            </a:r>
            <a:r>
              <a:rPr lang="zh-TW" altLang="en-US" sz="5200" dirty="0" smtClean="0">
                <a:solidFill>
                  <a:srgbClr val="FFFF00"/>
                </a:solidFill>
                <a:latin typeface="楷体" pitchFamily="49" charset="-122"/>
                <a:ea typeface="楷体" pitchFamily="49" charset="-122"/>
              </a:rPr>
              <a:t>應</a:t>
            </a:r>
            <a:r>
              <a:rPr lang="en-US" altLang="zh-TW" sz="5200" dirty="0" smtClean="0">
                <a:solidFill>
                  <a:srgbClr val="FFFF00"/>
                </a:solidFill>
                <a:latin typeface="楷体" pitchFamily="49" charset="-122"/>
                <a:ea typeface="楷体" pitchFamily="49" charset="-122"/>
              </a:rPr>
              <a:t>】</a:t>
            </a:r>
            <a:r>
              <a:rPr lang="zh-TW" altLang="zh-TW" sz="5400" dirty="0" smtClean="0">
                <a:solidFill>
                  <a:srgbClr val="FFFF00"/>
                </a:solidFill>
                <a:latin typeface="楷体" pitchFamily="49" charset="-122"/>
                <a:ea typeface="楷体" pitchFamily="49" charset="-122"/>
              </a:rPr>
              <a:t>欲用權力治理；</a:t>
            </a:r>
            <a:endParaRPr lang="zh-TW" altLang="en-US" sz="5200" dirty="0">
              <a:solidFill>
                <a:srgbClr val="FFFF00"/>
              </a:solidFill>
              <a:latin typeface="楷体" pitchFamily="49" charset="-122"/>
              <a:ea typeface="楷体" pitchFamily="49" charset="-122"/>
            </a:endParaRPr>
          </a:p>
        </p:txBody>
      </p:sp>
    </p:spTree>
    <p:extLst>
      <p:ext uri="{BB962C8B-B14F-4D97-AF65-F5344CB8AC3E}">
        <p14:creationId xmlns="" xmlns:p14="http://schemas.microsoft.com/office/powerpoint/2010/main" val="3550292793"/>
      </p:ext>
    </p:extLst>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啟應</a:t>
            </a:r>
            <a:r>
              <a:rPr lang="en-US" altLang="zh-TW" sz="5400" dirty="0" smtClean="0">
                <a:effectLst/>
                <a:latin typeface="楷体" panose="02010609060101010101" pitchFamily="49" charset="-122"/>
                <a:ea typeface="楷体" panose="02010609060101010101" pitchFamily="49" charset="-122"/>
              </a:rPr>
              <a:t>-</a:t>
            </a:r>
            <a:r>
              <a:rPr lang="zh-CN" altLang="en-US" sz="5400" dirty="0" smtClean="0">
                <a:effectLst/>
                <a:latin typeface="楷体" panose="02010609060101010101" pitchFamily="49" charset="-122"/>
                <a:ea typeface="楷体" panose="02010609060101010101" pitchFamily="49" charset="-122"/>
              </a:rPr>
              <a:t>以賽亞書 </a:t>
            </a:r>
            <a:r>
              <a:rPr lang="en-US" altLang="zh-CN" sz="5400" dirty="0" smtClean="0">
                <a:effectLst/>
                <a:latin typeface="楷体" panose="02010609060101010101" pitchFamily="49" charset="-122"/>
                <a:ea typeface="楷体" panose="02010609060101010101" pitchFamily="49" charset="-122"/>
              </a:rPr>
              <a:t>40</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838200" y="1066800"/>
            <a:ext cx="7848600" cy="5019836"/>
          </a:xfrm>
        </p:spPr>
        <p:txBody>
          <a:bodyPr/>
          <a:lstStyle/>
          <a:p>
            <a:pPr marL="0" indent="0" algn="ctr">
              <a:buNone/>
            </a:pPr>
            <a:r>
              <a:rPr lang="zh-TW" altLang="en-US" sz="5400" u="sng" dirty="0" smtClean="0">
                <a:latin typeface="楷体" pitchFamily="49" charset="-122"/>
                <a:ea typeface="楷体" pitchFamily="49" charset="-122"/>
              </a:rPr>
              <a:t>司會</a:t>
            </a:r>
            <a:endParaRPr lang="en-US" altLang="zh-TW" sz="5400" dirty="0" smtClean="0">
              <a:latin typeface="楷体" pitchFamily="49" charset="-122"/>
              <a:ea typeface="楷体" pitchFamily="49" charset="-122"/>
            </a:endParaRPr>
          </a:p>
          <a:p>
            <a:pPr marL="0" indent="0">
              <a:buNone/>
            </a:pPr>
            <a:r>
              <a:rPr lang="en-US" altLang="zh-TW" sz="5200" dirty="0" smtClean="0">
                <a:latin typeface="楷体" pitchFamily="49" charset="-122"/>
                <a:ea typeface="楷体" pitchFamily="49" charset="-122"/>
              </a:rPr>
              <a:t>【</a:t>
            </a:r>
            <a:r>
              <a:rPr lang="zh-TW" altLang="en-US" sz="5200" dirty="0" smtClean="0">
                <a:latin typeface="楷体" pitchFamily="49" charset="-122"/>
                <a:ea typeface="楷体" pitchFamily="49" charset="-122"/>
              </a:rPr>
              <a:t>啟</a:t>
            </a:r>
            <a:r>
              <a:rPr lang="en-US" altLang="zh-TW" sz="5200" dirty="0" smtClean="0">
                <a:latin typeface="楷体" pitchFamily="49" charset="-122"/>
                <a:ea typeface="楷体" pitchFamily="49" charset="-122"/>
              </a:rPr>
              <a:t>】</a:t>
            </a:r>
            <a:r>
              <a:rPr lang="zh-TW" altLang="zh-TW" sz="5400" dirty="0" smtClean="0">
                <a:latin typeface="楷体" pitchFamily="49" charset="-122"/>
                <a:ea typeface="楷体" pitchFamily="49" charset="-122"/>
              </a:rPr>
              <a:t>看</a:t>
            </a:r>
            <a:r>
              <a:rPr lang="en-US" altLang="zh-TW" sz="5400" dirty="0" smtClean="0">
                <a:latin typeface="楷体" pitchFamily="49" charset="-122"/>
                <a:ea typeface="楷体" pitchFamily="49" charset="-122"/>
              </a:rPr>
              <a:t>,</a:t>
            </a:r>
            <a:r>
              <a:rPr lang="zh-TW" altLang="zh-TW" sz="5400" dirty="0" smtClean="0">
                <a:latin typeface="楷体" pitchFamily="49" charset="-122"/>
                <a:ea typeface="楷体" pitchFamily="49" charset="-122"/>
              </a:rPr>
              <a:t>祂搶轉來的人欲及祂做伙來，</a:t>
            </a:r>
            <a:endParaRPr lang="en-US" altLang="zh-TW" sz="5200" dirty="0" smtClean="0">
              <a:latin typeface="楷体" pitchFamily="49" charset="-122"/>
              <a:ea typeface="楷体" pitchFamily="49" charset="-122"/>
            </a:endParaRPr>
          </a:p>
          <a:p>
            <a:pPr marL="0" indent="0">
              <a:buNone/>
            </a:pPr>
            <a:r>
              <a:rPr lang="en-US" altLang="zh-TW" sz="200" dirty="0" smtClean="0">
                <a:latin typeface="楷体" pitchFamily="49" charset="-122"/>
                <a:ea typeface="楷体" pitchFamily="49" charset="-122"/>
              </a:rPr>
              <a:t>      </a:t>
            </a:r>
          </a:p>
          <a:p>
            <a:pPr marL="0" indent="0" algn="ctr">
              <a:buNone/>
            </a:pPr>
            <a:r>
              <a:rPr lang="zh-TW" altLang="en-US" sz="5400" u="sng" dirty="0" smtClean="0">
                <a:solidFill>
                  <a:srgbClr val="FFFF00"/>
                </a:solidFill>
                <a:latin typeface="楷体" pitchFamily="49" charset="-122"/>
                <a:ea typeface="楷体" pitchFamily="49" charset="-122"/>
              </a:rPr>
              <a:t>會眾</a:t>
            </a:r>
            <a:endParaRPr lang="zh-TW" altLang="en-US" sz="5400" dirty="0">
              <a:solidFill>
                <a:srgbClr val="FFFF00"/>
              </a:solidFill>
              <a:latin typeface="楷体" pitchFamily="49" charset="-122"/>
              <a:ea typeface="楷体" pitchFamily="49" charset="-122"/>
            </a:endParaRPr>
          </a:p>
          <a:p>
            <a:pPr marL="0" indent="0">
              <a:buNone/>
            </a:pPr>
            <a:r>
              <a:rPr lang="en-US" altLang="zh-TW" sz="5200" dirty="0">
                <a:solidFill>
                  <a:srgbClr val="FFFF00"/>
                </a:solidFill>
                <a:latin typeface="楷体" pitchFamily="49" charset="-122"/>
                <a:ea typeface="楷体" pitchFamily="49" charset="-122"/>
              </a:rPr>
              <a:t>【</a:t>
            </a:r>
            <a:r>
              <a:rPr lang="zh-TW" altLang="en-US" sz="5200" dirty="0" smtClean="0">
                <a:solidFill>
                  <a:srgbClr val="FFFF00"/>
                </a:solidFill>
                <a:latin typeface="楷体" pitchFamily="49" charset="-122"/>
                <a:ea typeface="楷体" pitchFamily="49" charset="-122"/>
              </a:rPr>
              <a:t>應</a:t>
            </a:r>
            <a:r>
              <a:rPr lang="en-US" altLang="zh-TW" sz="5200" dirty="0" smtClean="0">
                <a:solidFill>
                  <a:srgbClr val="FFFF00"/>
                </a:solidFill>
                <a:latin typeface="楷体" pitchFamily="49" charset="-122"/>
                <a:ea typeface="楷体" pitchFamily="49" charset="-122"/>
              </a:rPr>
              <a:t>】</a:t>
            </a:r>
            <a:r>
              <a:rPr lang="zh-TW" altLang="zh-TW" sz="5400" dirty="0" smtClean="0">
                <a:solidFill>
                  <a:srgbClr val="FFFF00"/>
                </a:solidFill>
                <a:latin typeface="楷体" pitchFamily="49" charset="-122"/>
                <a:ea typeface="楷体" pitchFamily="49" charset="-122"/>
              </a:rPr>
              <a:t>祂拯救的子民行佇祂頭前。</a:t>
            </a:r>
            <a:endParaRPr lang="zh-TW" altLang="en-US" sz="5200" dirty="0">
              <a:solidFill>
                <a:srgbClr val="FFFF00"/>
              </a:solidFill>
              <a:latin typeface="楷体" pitchFamily="49" charset="-122"/>
              <a:ea typeface="楷体" pitchFamily="49" charset="-122"/>
            </a:endParaRPr>
          </a:p>
        </p:txBody>
      </p:sp>
    </p:spTree>
    <p:extLst>
      <p:ext uri="{BB962C8B-B14F-4D97-AF65-F5344CB8AC3E}">
        <p14:creationId xmlns="" xmlns:p14="http://schemas.microsoft.com/office/powerpoint/2010/main" val="3550292793"/>
      </p:ext>
    </p:extLst>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啟應</a:t>
            </a:r>
            <a:r>
              <a:rPr lang="en-US" altLang="zh-TW" sz="5400" dirty="0" smtClean="0">
                <a:effectLst/>
                <a:latin typeface="楷体" panose="02010609060101010101" pitchFamily="49" charset="-122"/>
                <a:ea typeface="楷体" panose="02010609060101010101" pitchFamily="49" charset="-122"/>
              </a:rPr>
              <a:t>-</a:t>
            </a:r>
            <a:r>
              <a:rPr lang="zh-CN" altLang="en-US" sz="5400" dirty="0" smtClean="0">
                <a:effectLst/>
                <a:latin typeface="楷体" panose="02010609060101010101" pitchFamily="49" charset="-122"/>
                <a:ea typeface="楷体" panose="02010609060101010101" pitchFamily="49" charset="-122"/>
              </a:rPr>
              <a:t>以賽亞書 </a:t>
            </a:r>
            <a:r>
              <a:rPr lang="en-US" altLang="zh-CN" sz="5400" dirty="0" smtClean="0">
                <a:effectLst/>
                <a:latin typeface="楷体" panose="02010609060101010101" pitchFamily="49" charset="-122"/>
                <a:ea typeface="楷体" panose="02010609060101010101" pitchFamily="49" charset="-122"/>
              </a:rPr>
              <a:t>40</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533400" y="1066800"/>
            <a:ext cx="8382000" cy="5190908"/>
          </a:xfrm>
        </p:spPr>
        <p:txBody>
          <a:bodyPr/>
          <a:lstStyle/>
          <a:p>
            <a:pPr marL="0" indent="0" algn="ctr">
              <a:buNone/>
            </a:pPr>
            <a:r>
              <a:rPr lang="zh-TW" altLang="en-US" sz="4600" u="sng" dirty="0" smtClean="0">
                <a:latin typeface="楷体" pitchFamily="49" charset="-122"/>
                <a:ea typeface="楷体" pitchFamily="49" charset="-122"/>
              </a:rPr>
              <a:t>司會</a:t>
            </a:r>
            <a:endParaRPr lang="en-US" altLang="zh-TW" sz="4600" dirty="0" smtClean="0">
              <a:latin typeface="楷体" pitchFamily="49" charset="-122"/>
              <a:ea typeface="楷体" pitchFamily="49" charset="-122"/>
            </a:endParaRPr>
          </a:p>
          <a:p>
            <a:pPr marL="0" indent="0">
              <a:buNone/>
            </a:pPr>
            <a:r>
              <a:rPr lang="en-US" altLang="zh-TW" sz="4800" dirty="0" smtClean="0">
                <a:latin typeface="楷体" pitchFamily="49" charset="-122"/>
                <a:ea typeface="楷体" pitchFamily="49" charset="-122"/>
              </a:rPr>
              <a:t>【</a:t>
            </a:r>
            <a:r>
              <a:rPr lang="zh-TW" altLang="en-US" sz="4800" dirty="0" smtClean="0">
                <a:latin typeface="楷体" pitchFamily="49" charset="-122"/>
                <a:ea typeface="楷体" pitchFamily="49" charset="-122"/>
              </a:rPr>
              <a:t>啟</a:t>
            </a:r>
            <a:r>
              <a:rPr lang="en-US" altLang="zh-TW" sz="4800" dirty="0" smtClean="0">
                <a:latin typeface="楷体" pitchFamily="49" charset="-122"/>
                <a:ea typeface="楷体" pitchFamily="49" charset="-122"/>
              </a:rPr>
              <a:t>】</a:t>
            </a:r>
            <a:r>
              <a:rPr lang="zh-TW" altLang="zh-TW" sz="4600" dirty="0" smtClean="0">
                <a:latin typeface="楷体" pitchFamily="49" charset="-122"/>
                <a:ea typeface="楷体" pitchFamily="49" charset="-122"/>
              </a:rPr>
              <a:t>祂欲親像牧者顧祂的羊群，</a:t>
            </a:r>
            <a:endParaRPr lang="en-US" altLang="zh-TW" sz="4600" dirty="0" smtClean="0">
              <a:latin typeface="楷体" pitchFamily="49" charset="-122"/>
              <a:ea typeface="楷体" pitchFamily="49" charset="-122"/>
            </a:endParaRPr>
          </a:p>
          <a:p>
            <a:pPr marL="0" indent="0" algn="ctr">
              <a:buNone/>
            </a:pPr>
            <a:r>
              <a:rPr lang="zh-TW" altLang="en-US" sz="4600" u="sng" dirty="0" smtClean="0">
                <a:solidFill>
                  <a:srgbClr val="FFFF00"/>
                </a:solidFill>
                <a:latin typeface="楷体" pitchFamily="49" charset="-122"/>
                <a:ea typeface="楷体" pitchFamily="49" charset="-122"/>
              </a:rPr>
              <a:t>會眾</a:t>
            </a:r>
            <a:endParaRPr lang="zh-TW" altLang="en-US" sz="4600" dirty="0">
              <a:solidFill>
                <a:srgbClr val="FFFF00"/>
              </a:solidFill>
              <a:latin typeface="楷体" pitchFamily="49" charset="-122"/>
              <a:ea typeface="楷体" pitchFamily="49" charset="-122"/>
            </a:endParaRPr>
          </a:p>
          <a:p>
            <a:pPr marL="0" indent="0">
              <a:buNone/>
            </a:pPr>
            <a:r>
              <a:rPr lang="en-US" altLang="zh-TW" sz="4800" dirty="0">
                <a:solidFill>
                  <a:srgbClr val="FFFF00"/>
                </a:solidFill>
                <a:latin typeface="楷体" pitchFamily="49" charset="-122"/>
                <a:ea typeface="楷体" pitchFamily="49" charset="-122"/>
              </a:rPr>
              <a:t>【</a:t>
            </a:r>
            <a:r>
              <a:rPr lang="zh-TW" altLang="en-US" sz="4800" dirty="0" smtClean="0">
                <a:solidFill>
                  <a:srgbClr val="FFFF00"/>
                </a:solidFill>
                <a:latin typeface="楷体" pitchFamily="49" charset="-122"/>
                <a:ea typeface="楷体" pitchFamily="49" charset="-122"/>
              </a:rPr>
              <a:t>應</a:t>
            </a:r>
            <a:r>
              <a:rPr lang="en-US" altLang="zh-TW" sz="4800" dirty="0" smtClean="0">
                <a:solidFill>
                  <a:srgbClr val="FFFF00"/>
                </a:solidFill>
                <a:latin typeface="楷体" pitchFamily="49" charset="-122"/>
                <a:ea typeface="楷体" pitchFamily="49" charset="-122"/>
              </a:rPr>
              <a:t>】</a:t>
            </a:r>
            <a:r>
              <a:rPr lang="zh-TW" altLang="zh-TW" sz="4600" dirty="0" smtClean="0">
                <a:solidFill>
                  <a:srgbClr val="FFFF00"/>
                </a:solidFill>
                <a:latin typeface="楷体" pitchFamily="49" charset="-122"/>
                <a:ea typeface="楷体" pitchFamily="49" charset="-122"/>
              </a:rPr>
              <a:t>欲用手抱羊仔子</a:t>
            </a:r>
            <a:r>
              <a:rPr lang="en-US" altLang="zh-TW" sz="4600" dirty="0" smtClean="0">
                <a:solidFill>
                  <a:srgbClr val="FFFF00"/>
                </a:solidFill>
                <a:latin typeface="楷体" pitchFamily="49" charset="-122"/>
                <a:ea typeface="楷体" pitchFamily="49" charset="-122"/>
              </a:rPr>
              <a:t>,</a:t>
            </a:r>
            <a:r>
              <a:rPr lang="zh-TW" altLang="zh-TW" sz="4600" dirty="0" smtClean="0">
                <a:solidFill>
                  <a:srgbClr val="FFFF00"/>
                </a:solidFill>
                <a:latin typeface="楷体" pitchFamily="49" charset="-122"/>
                <a:ea typeface="楷体" pitchFamily="49" charset="-122"/>
              </a:rPr>
              <a:t>抱佇胸前；</a:t>
            </a:r>
            <a:endParaRPr lang="en-US" altLang="zh-TW" sz="4600" dirty="0" smtClean="0">
              <a:solidFill>
                <a:srgbClr val="FFFF00"/>
              </a:solidFill>
              <a:latin typeface="楷体" pitchFamily="49" charset="-122"/>
              <a:ea typeface="楷体" pitchFamily="49" charset="-122"/>
            </a:endParaRPr>
          </a:p>
          <a:p>
            <a:pPr marL="0" indent="0">
              <a:buNone/>
            </a:pPr>
            <a:r>
              <a:rPr lang="en-US" altLang="zh-TW" sz="4800" dirty="0" smtClean="0">
                <a:solidFill>
                  <a:srgbClr val="00B0F0"/>
                </a:solidFill>
                <a:latin typeface="楷体" pitchFamily="49" charset="-122"/>
                <a:ea typeface="楷体" pitchFamily="49" charset="-122"/>
              </a:rPr>
              <a:t>【</a:t>
            </a:r>
            <a:r>
              <a:rPr lang="zh-TW" altLang="en-US" sz="4800" dirty="0" smtClean="0">
                <a:solidFill>
                  <a:srgbClr val="00B0F0"/>
                </a:solidFill>
                <a:latin typeface="楷体" pitchFamily="49" charset="-122"/>
                <a:ea typeface="楷体" pitchFamily="49" charset="-122"/>
              </a:rPr>
              <a:t>齊</a:t>
            </a:r>
            <a:r>
              <a:rPr lang="en-US" altLang="zh-TW" sz="4800" dirty="0" smtClean="0">
                <a:solidFill>
                  <a:srgbClr val="00B0F0"/>
                </a:solidFill>
                <a:latin typeface="楷体" pitchFamily="49" charset="-122"/>
                <a:ea typeface="楷体" pitchFamily="49" charset="-122"/>
              </a:rPr>
              <a:t>】</a:t>
            </a:r>
            <a:r>
              <a:rPr lang="zh-TW" altLang="zh-TW" sz="4600" dirty="0" smtClean="0">
                <a:solidFill>
                  <a:srgbClr val="00B0F0"/>
                </a:solidFill>
                <a:latin typeface="楷体" pitchFamily="49" charset="-122"/>
                <a:ea typeface="楷体" pitchFamily="49" charset="-122"/>
              </a:rPr>
              <a:t>祂欲導許個互羊仔吸奶的羊母勻勻仔</a:t>
            </a:r>
            <a:r>
              <a:rPr lang="en-US" altLang="zh-TW" sz="4600" dirty="0" smtClean="0">
                <a:solidFill>
                  <a:srgbClr val="00B0F0"/>
                </a:solidFill>
                <a:latin typeface="楷体" pitchFamily="49" charset="-122"/>
                <a:ea typeface="楷体" pitchFamily="49" charset="-122"/>
              </a:rPr>
              <a:t>(</a:t>
            </a:r>
            <a:r>
              <a:rPr lang="en-US" altLang="zh-TW" sz="4600" dirty="0" err="1" smtClean="0">
                <a:solidFill>
                  <a:srgbClr val="00B0F0"/>
                </a:solidFill>
                <a:latin typeface="楷体" pitchFamily="49" charset="-122"/>
                <a:ea typeface="楷体" pitchFamily="49" charset="-122"/>
              </a:rPr>
              <a:t>ûn</a:t>
            </a:r>
            <a:r>
              <a:rPr lang="en-US" altLang="zh-TW" sz="4600" dirty="0" smtClean="0">
                <a:solidFill>
                  <a:srgbClr val="00B0F0"/>
                </a:solidFill>
                <a:latin typeface="楷体" pitchFamily="49" charset="-122"/>
                <a:ea typeface="楷体" pitchFamily="49" charset="-122"/>
              </a:rPr>
              <a:t>-</a:t>
            </a:r>
            <a:r>
              <a:rPr lang="en-US" altLang="zh-TW" sz="4600" dirty="0" err="1" smtClean="0">
                <a:solidFill>
                  <a:srgbClr val="00B0F0"/>
                </a:solidFill>
                <a:latin typeface="楷体" pitchFamily="49" charset="-122"/>
                <a:ea typeface="楷体" pitchFamily="49" charset="-122"/>
              </a:rPr>
              <a:t>ûn</a:t>
            </a:r>
            <a:r>
              <a:rPr lang="en-US" altLang="zh-TW" sz="4600" dirty="0" smtClean="0">
                <a:solidFill>
                  <a:srgbClr val="00B0F0"/>
                </a:solidFill>
                <a:latin typeface="楷体" pitchFamily="49" charset="-122"/>
                <a:ea typeface="楷体" pitchFamily="49" charset="-122"/>
              </a:rPr>
              <a:t>-á)</a:t>
            </a:r>
            <a:r>
              <a:rPr lang="zh-TW" altLang="zh-TW" sz="4600" dirty="0" smtClean="0">
                <a:solidFill>
                  <a:srgbClr val="00B0F0"/>
                </a:solidFill>
                <a:latin typeface="楷体" pitchFamily="49" charset="-122"/>
                <a:ea typeface="楷体" pitchFamily="49" charset="-122"/>
              </a:rPr>
              <a:t>行</a:t>
            </a:r>
            <a:r>
              <a:rPr lang="zh-TW" altLang="zh-TW" sz="4600" dirty="0" smtClean="0">
                <a:solidFill>
                  <a:srgbClr val="00B0F0"/>
                </a:solidFill>
                <a:latin typeface="楷体" pitchFamily="49" charset="-122"/>
                <a:ea typeface="楷体" pitchFamily="49" charset="-122"/>
              </a:rPr>
              <a:t>。</a:t>
            </a:r>
            <a:r>
              <a:rPr lang="zh-TW" altLang="en-US" sz="4600" dirty="0" smtClean="0">
                <a:solidFill>
                  <a:srgbClr val="00B0F0"/>
                </a:solidFill>
                <a:latin typeface="楷体" pitchFamily="49" charset="-122"/>
                <a:ea typeface="楷体" pitchFamily="49" charset="-122"/>
              </a:rPr>
              <a:t>  </a:t>
            </a:r>
            <a:r>
              <a:rPr lang="zh-TW" altLang="en-US" sz="4800" b="1" dirty="0" smtClean="0">
                <a:solidFill>
                  <a:srgbClr val="00B0F0"/>
                </a:solidFill>
                <a:latin typeface="Times New Roman"/>
                <a:ea typeface="楷体" panose="02010609060101010101" pitchFamily="49" charset="-122"/>
                <a:cs typeface="Times New Roman"/>
              </a:rPr>
              <a:t> </a:t>
            </a:r>
            <a:r>
              <a:rPr lang="el-GR" altLang="zh-TW" sz="4000" dirty="0" smtClean="0">
                <a:solidFill>
                  <a:srgbClr val="FFFF00"/>
                </a:solidFill>
                <a:latin typeface="Times New Roman"/>
                <a:ea typeface="楷体" panose="02010609060101010101" pitchFamily="49" charset="-122"/>
                <a:cs typeface="Times New Roman"/>
              </a:rPr>
              <a:t>Ω</a:t>
            </a:r>
            <a:endParaRPr lang="zh-TW" altLang="en-US" sz="4000" dirty="0">
              <a:solidFill>
                <a:srgbClr val="00B0F0"/>
              </a:solidFill>
              <a:latin typeface="楷体" pitchFamily="49" charset="-122"/>
              <a:ea typeface="楷体" pitchFamily="49" charset="-122"/>
            </a:endParaRPr>
          </a:p>
        </p:txBody>
      </p:sp>
    </p:spTree>
    <p:extLst>
      <p:ext uri="{BB962C8B-B14F-4D97-AF65-F5344CB8AC3E}">
        <p14:creationId xmlns="" xmlns:p14="http://schemas.microsoft.com/office/powerpoint/2010/main" val="3550292793"/>
      </p:ext>
    </p:extLst>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啟應</a:t>
            </a:r>
            <a:r>
              <a:rPr lang="en-US" altLang="zh-TW" sz="5400" dirty="0" smtClean="0">
                <a:effectLst/>
                <a:latin typeface="楷体" panose="02010609060101010101" pitchFamily="49" charset="-122"/>
                <a:ea typeface="楷体" panose="02010609060101010101" pitchFamily="49" charset="-122"/>
              </a:rPr>
              <a:t>-</a:t>
            </a:r>
            <a:r>
              <a:rPr lang="zh-CN" altLang="en-US" sz="5400" dirty="0" smtClean="0">
                <a:effectLst/>
                <a:latin typeface="楷体" panose="02010609060101010101" pitchFamily="49" charset="-122"/>
                <a:ea typeface="楷体" panose="02010609060101010101" pitchFamily="49" charset="-122"/>
              </a:rPr>
              <a:t>以賽亞書 </a:t>
            </a:r>
            <a:r>
              <a:rPr lang="en-US" altLang="zh-CN" sz="5400" dirty="0" smtClean="0">
                <a:effectLst/>
                <a:latin typeface="楷体" panose="02010609060101010101" pitchFamily="49" charset="-122"/>
                <a:ea typeface="楷体" panose="02010609060101010101" pitchFamily="49" charset="-122"/>
              </a:rPr>
              <a:t>40</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685800" y="1143000"/>
            <a:ext cx="7848600" cy="4305794"/>
          </a:xfrm>
        </p:spPr>
        <p:txBody>
          <a:bodyPr/>
          <a:lstStyle/>
          <a:p>
            <a:pPr marL="0" indent="0" algn="ctr">
              <a:buNone/>
            </a:pPr>
            <a:r>
              <a:rPr lang="zh-TW" altLang="en-US" sz="5400" u="sng" dirty="0" smtClean="0">
                <a:latin typeface="楷体" pitchFamily="49" charset="-122"/>
                <a:ea typeface="楷体" pitchFamily="49" charset="-122"/>
              </a:rPr>
              <a:t>司會</a:t>
            </a:r>
            <a:endParaRPr lang="en-US" altLang="zh-TW" sz="5400" dirty="0" smtClean="0">
              <a:latin typeface="楷体" pitchFamily="49" charset="-122"/>
              <a:ea typeface="楷体" pitchFamily="49" charset="-122"/>
            </a:endParaRPr>
          </a:p>
          <a:p>
            <a:pPr marL="0" indent="0">
              <a:buNone/>
            </a:pPr>
            <a:r>
              <a:rPr lang="en-US" altLang="zh-TW" sz="5400" dirty="0" smtClean="0">
                <a:latin typeface="楷体" pitchFamily="49" charset="-122"/>
                <a:ea typeface="楷体" pitchFamily="49" charset="-122"/>
              </a:rPr>
              <a:t>【</a:t>
            </a:r>
            <a:r>
              <a:rPr lang="zh-TW" altLang="en-US" sz="5400" dirty="0" smtClean="0">
                <a:latin typeface="楷体" pitchFamily="49" charset="-122"/>
                <a:ea typeface="楷体" pitchFamily="49" charset="-122"/>
              </a:rPr>
              <a:t>啟</a:t>
            </a:r>
            <a:r>
              <a:rPr lang="en-US" altLang="zh-TW" sz="5400" dirty="0" smtClean="0">
                <a:latin typeface="楷体" pitchFamily="49" charset="-122"/>
                <a:ea typeface="楷体" pitchFamily="49" charset="-122"/>
              </a:rPr>
              <a:t>】</a:t>
            </a:r>
            <a:r>
              <a:rPr lang="zh-TW" altLang="zh-TW" sz="5400" dirty="0" smtClean="0">
                <a:latin typeface="楷体" pitchFamily="49" charset="-122"/>
                <a:ea typeface="楷体" pitchFamily="49" charset="-122"/>
              </a:rPr>
              <a:t>恁的上帝講：</a:t>
            </a:r>
            <a:endParaRPr lang="en-US" altLang="zh-TW" sz="5400" dirty="0" smtClean="0">
              <a:latin typeface="楷体" pitchFamily="49" charset="-122"/>
              <a:ea typeface="楷体" pitchFamily="49" charset="-122"/>
            </a:endParaRPr>
          </a:p>
          <a:p>
            <a:pPr marL="0" indent="0">
              <a:buNone/>
            </a:pPr>
            <a:r>
              <a:rPr lang="en-US" altLang="zh-TW" sz="400" dirty="0" smtClean="0">
                <a:latin typeface="楷体" pitchFamily="49" charset="-122"/>
                <a:ea typeface="楷体" pitchFamily="49" charset="-122"/>
              </a:rPr>
              <a:t> </a:t>
            </a:r>
          </a:p>
          <a:p>
            <a:pPr marL="0" indent="0" algn="ctr">
              <a:buNone/>
            </a:pPr>
            <a:r>
              <a:rPr lang="zh-TW" altLang="en-US" sz="5400" u="sng" dirty="0" smtClean="0">
                <a:solidFill>
                  <a:srgbClr val="FFFF00"/>
                </a:solidFill>
                <a:latin typeface="楷体" pitchFamily="49" charset="-122"/>
                <a:ea typeface="楷体" pitchFamily="49" charset="-122"/>
              </a:rPr>
              <a:t>會眾</a:t>
            </a:r>
            <a:endParaRPr lang="zh-TW" altLang="en-US" sz="5400" dirty="0">
              <a:solidFill>
                <a:srgbClr val="FFFF00"/>
              </a:solidFill>
              <a:latin typeface="楷体" pitchFamily="49" charset="-122"/>
              <a:ea typeface="楷体" pitchFamily="49" charset="-122"/>
            </a:endParaRPr>
          </a:p>
          <a:p>
            <a:pPr marL="0" indent="0">
              <a:buNone/>
            </a:pPr>
            <a:r>
              <a:rPr lang="en-US" altLang="zh-TW" sz="5400" dirty="0">
                <a:solidFill>
                  <a:srgbClr val="FFFF00"/>
                </a:solidFill>
                <a:latin typeface="楷体" pitchFamily="49" charset="-122"/>
                <a:ea typeface="楷体" pitchFamily="49" charset="-122"/>
              </a:rPr>
              <a:t>【</a:t>
            </a:r>
            <a:r>
              <a:rPr lang="zh-TW" altLang="en-US" sz="5400" dirty="0" smtClean="0">
                <a:solidFill>
                  <a:srgbClr val="FFFF00"/>
                </a:solidFill>
                <a:latin typeface="楷体" pitchFamily="49" charset="-122"/>
                <a:ea typeface="楷体" pitchFamily="49" charset="-122"/>
              </a:rPr>
              <a:t>應</a:t>
            </a:r>
            <a:r>
              <a:rPr lang="en-US" altLang="zh-TW" sz="5400" dirty="0" smtClean="0">
                <a:solidFill>
                  <a:srgbClr val="FFFF00"/>
                </a:solidFill>
                <a:latin typeface="楷体" pitchFamily="49" charset="-122"/>
                <a:ea typeface="楷体" pitchFamily="49" charset="-122"/>
              </a:rPr>
              <a:t>】</a:t>
            </a:r>
            <a:r>
              <a:rPr lang="zh-TW" altLang="zh-TW" sz="5400" dirty="0" smtClean="0">
                <a:solidFill>
                  <a:srgbClr val="FFFF00"/>
                </a:solidFill>
                <a:latin typeface="楷体" pitchFamily="49" charset="-122"/>
                <a:ea typeface="楷体" pitchFamily="49" charset="-122"/>
              </a:rPr>
              <a:t>「著安慰</a:t>
            </a:r>
            <a:r>
              <a:rPr lang="en-US" altLang="zh-TW" sz="5400" dirty="0" smtClean="0">
                <a:solidFill>
                  <a:srgbClr val="FFFF00"/>
                </a:solidFill>
                <a:latin typeface="楷体" pitchFamily="49" charset="-122"/>
                <a:ea typeface="楷体" pitchFamily="49" charset="-122"/>
              </a:rPr>
              <a:t>,</a:t>
            </a:r>
            <a:r>
              <a:rPr lang="zh-TW" altLang="zh-TW" sz="5400" dirty="0" smtClean="0">
                <a:solidFill>
                  <a:srgbClr val="FFFF00"/>
                </a:solidFill>
                <a:latin typeface="楷体" pitchFamily="49" charset="-122"/>
                <a:ea typeface="楷体" pitchFamily="49" charset="-122"/>
              </a:rPr>
              <a:t>安慰我的子民</a:t>
            </a:r>
            <a:r>
              <a:rPr lang="en-US" altLang="zh-TW" sz="5400" dirty="0" smtClean="0">
                <a:solidFill>
                  <a:srgbClr val="FFFF00"/>
                </a:solidFill>
                <a:latin typeface="楷体" pitchFamily="49" charset="-122"/>
                <a:ea typeface="楷体" pitchFamily="49" charset="-122"/>
              </a:rPr>
              <a:t>!</a:t>
            </a:r>
          </a:p>
        </p:txBody>
      </p:sp>
    </p:spTree>
    <p:extLst>
      <p:ext uri="{BB962C8B-B14F-4D97-AF65-F5344CB8AC3E}">
        <p14:creationId xmlns="" xmlns:p14="http://schemas.microsoft.com/office/powerpoint/2010/main" val="1629691998"/>
      </p:ext>
    </p:extLst>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啟應</a:t>
            </a:r>
            <a:r>
              <a:rPr lang="en-US" altLang="zh-TW" sz="5400" dirty="0" smtClean="0">
                <a:effectLst/>
                <a:latin typeface="楷体" panose="02010609060101010101" pitchFamily="49" charset="-122"/>
                <a:ea typeface="楷体" panose="02010609060101010101" pitchFamily="49" charset="-122"/>
              </a:rPr>
              <a:t>-</a:t>
            </a:r>
            <a:r>
              <a:rPr lang="zh-CN" altLang="en-US" sz="5400" dirty="0" smtClean="0">
                <a:effectLst/>
                <a:latin typeface="楷体" panose="02010609060101010101" pitchFamily="49" charset="-122"/>
                <a:ea typeface="楷体" panose="02010609060101010101" pitchFamily="49" charset="-122"/>
              </a:rPr>
              <a:t>以賽亞書 </a:t>
            </a:r>
            <a:r>
              <a:rPr lang="en-US" altLang="zh-CN" sz="5400" dirty="0" smtClean="0">
                <a:effectLst/>
                <a:latin typeface="楷体" panose="02010609060101010101" pitchFamily="49" charset="-122"/>
                <a:ea typeface="楷体" panose="02010609060101010101" pitchFamily="49" charset="-122"/>
              </a:rPr>
              <a:t>40</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685800" y="1066800"/>
            <a:ext cx="7924800" cy="5087547"/>
          </a:xfrm>
        </p:spPr>
        <p:txBody>
          <a:bodyPr/>
          <a:lstStyle/>
          <a:p>
            <a:pPr marL="0" indent="0" algn="ctr">
              <a:buNone/>
            </a:pPr>
            <a:r>
              <a:rPr lang="zh-TW" altLang="en-US" sz="5400" u="sng" dirty="0" smtClean="0">
                <a:latin typeface="楷体" pitchFamily="49" charset="-122"/>
                <a:ea typeface="楷体" pitchFamily="49" charset="-122"/>
              </a:rPr>
              <a:t>司會</a:t>
            </a:r>
            <a:endParaRPr lang="en-US" altLang="zh-TW" sz="5400" dirty="0" smtClean="0">
              <a:latin typeface="楷体" pitchFamily="49" charset="-122"/>
              <a:ea typeface="楷体" pitchFamily="49" charset="-122"/>
            </a:endParaRPr>
          </a:p>
          <a:p>
            <a:pPr marL="0" indent="0">
              <a:buNone/>
            </a:pPr>
            <a:r>
              <a:rPr lang="en-US" altLang="zh-TW" sz="5400" dirty="0" smtClean="0">
                <a:latin typeface="楷体" pitchFamily="49" charset="-122"/>
                <a:ea typeface="楷体" pitchFamily="49" charset="-122"/>
              </a:rPr>
              <a:t>【</a:t>
            </a:r>
            <a:r>
              <a:rPr lang="zh-TW" altLang="en-US" sz="5400" dirty="0" smtClean="0">
                <a:latin typeface="楷体" pitchFamily="49" charset="-122"/>
                <a:ea typeface="楷体" pitchFamily="49" charset="-122"/>
              </a:rPr>
              <a:t>啟</a:t>
            </a:r>
            <a:r>
              <a:rPr lang="en-US" altLang="zh-TW" sz="5400" dirty="0" smtClean="0">
                <a:latin typeface="楷体" pitchFamily="49" charset="-122"/>
                <a:ea typeface="楷体" pitchFamily="49" charset="-122"/>
              </a:rPr>
              <a:t>】</a:t>
            </a:r>
            <a:r>
              <a:rPr lang="zh-TW" altLang="zh-TW" sz="5400" dirty="0" smtClean="0">
                <a:latin typeface="楷体" pitchFamily="49" charset="-122"/>
                <a:ea typeface="楷体" pitchFamily="49" charset="-122"/>
              </a:rPr>
              <a:t>著溫柔對耶路撒冷宣佈：</a:t>
            </a:r>
            <a:endParaRPr lang="en-US" altLang="zh-TW" sz="5400" dirty="0" smtClean="0">
              <a:latin typeface="楷体" pitchFamily="49" charset="-122"/>
              <a:ea typeface="楷体" pitchFamily="49" charset="-122"/>
            </a:endParaRPr>
          </a:p>
          <a:p>
            <a:pPr marL="0" indent="0">
              <a:buNone/>
            </a:pPr>
            <a:r>
              <a:rPr lang="en-US" altLang="zh-TW" sz="600" dirty="0" smtClean="0">
                <a:latin typeface="楷体" pitchFamily="49" charset="-122"/>
                <a:ea typeface="楷体" pitchFamily="49" charset="-122"/>
              </a:rPr>
              <a:t>  </a:t>
            </a:r>
          </a:p>
          <a:p>
            <a:pPr marL="0" indent="0" algn="ctr">
              <a:buNone/>
            </a:pPr>
            <a:r>
              <a:rPr lang="zh-TW" altLang="en-US" sz="5400" u="sng" dirty="0" smtClean="0">
                <a:solidFill>
                  <a:srgbClr val="FFFF00"/>
                </a:solidFill>
                <a:latin typeface="楷体" pitchFamily="49" charset="-122"/>
                <a:ea typeface="楷体" pitchFamily="49" charset="-122"/>
              </a:rPr>
              <a:t>會眾</a:t>
            </a:r>
            <a:endParaRPr lang="zh-TW" altLang="en-US" sz="5400" dirty="0" smtClean="0">
              <a:solidFill>
                <a:srgbClr val="FFFF00"/>
              </a:solidFill>
              <a:latin typeface="楷体" pitchFamily="49" charset="-122"/>
              <a:ea typeface="楷体" pitchFamily="49" charset="-122"/>
            </a:endParaRPr>
          </a:p>
          <a:p>
            <a:pPr marL="0" indent="0">
              <a:buNone/>
            </a:pPr>
            <a:r>
              <a:rPr lang="en-US" altLang="zh-TW" sz="5400" dirty="0" smtClean="0">
                <a:solidFill>
                  <a:srgbClr val="FFFF00"/>
                </a:solidFill>
                <a:latin typeface="楷体" pitchFamily="49" charset="-122"/>
                <a:ea typeface="楷体" pitchFamily="49" charset="-122"/>
              </a:rPr>
              <a:t>【</a:t>
            </a:r>
            <a:r>
              <a:rPr lang="zh-TW" altLang="en-US" sz="5400" dirty="0" smtClean="0">
                <a:solidFill>
                  <a:srgbClr val="FFFF00"/>
                </a:solidFill>
                <a:latin typeface="楷体" pitchFamily="49" charset="-122"/>
                <a:ea typeface="楷体" pitchFamily="49" charset="-122"/>
              </a:rPr>
              <a:t>應</a:t>
            </a:r>
            <a:r>
              <a:rPr lang="en-US" altLang="zh-TW" sz="5400" dirty="0" smtClean="0">
                <a:solidFill>
                  <a:srgbClr val="FFFF00"/>
                </a:solidFill>
                <a:latin typeface="楷体" pitchFamily="49" charset="-122"/>
                <a:ea typeface="楷体" pitchFamily="49" charset="-122"/>
              </a:rPr>
              <a:t>】</a:t>
            </a:r>
            <a:r>
              <a:rPr lang="zh-TW" altLang="zh-TW" sz="5400" dirty="0" smtClean="0">
                <a:solidFill>
                  <a:srgbClr val="FFFF00"/>
                </a:solidFill>
                <a:latin typeface="楷体" pitchFamily="49" charset="-122"/>
                <a:ea typeface="楷体" pitchFamily="49" charset="-122"/>
              </a:rPr>
              <a:t>姻受壓迫勞苦的日子已經滿，</a:t>
            </a:r>
            <a:endParaRPr lang="zh-TW" altLang="en-US" sz="5400" dirty="0">
              <a:solidFill>
                <a:srgbClr val="FFFF00"/>
              </a:solidFill>
              <a:latin typeface="楷体" pitchFamily="49" charset="-122"/>
              <a:ea typeface="楷体" pitchFamily="49" charset="-122"/>
            </a:endParaRPr>
          </a:p>
        </p:txBody>
      </p:sp>
    </p:spTree>
    <p:extLst>
      <p:ext uri="{BB962C8B-B14F-4D97-AF65-F5344CB8AC3E}">
        <p14:creationId xmlns="" xmlns:p14="http://schemas.microsoft.com/office/powerpoint/2010/main" val="1224377932"/>
      </p:ext>
    </p:extLst>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啟應</a:t>
            </a:r>
            <a:r>
              <a:rPr lang="en-US" altLang="zh-TW" sz="5400" dirty="0" smtClean="0">
                <a:effectLst/>
                <a:latin typeface="楷体" panose="02010609060101010101" pitchFamily="49" charset="-122"/>
                <a:ea typeface="楷体" panose="02010609060101010101" pitchFamily="49" charset="-122"/>
              </a:rPr>
              <a:t>-</a:t>
            </a:r>
            <a:r>
              <a:rPr lang="zh-CN" altLang="en-US" sz="5400" dirty="0" smtClean="0">
                <a:effectLst/>
                <a:latin typeface="楷体" panose="02010609060101010101" pitchFamily="49" charset="-122"/>
                <a:ea typeface="楷体" panose="02010609060101010101" pitchFamily="49" charset="-122"/>
              </a:rPr>
              <a:t>以賽亞書 </a:t>
            </a:r>
            <a:r>
              <a:rPr lang="en-US" altLang="zh-CN" sz="5400" dirty="0" smtClean="0">
                <a:effectLst/>
                <a:latin typeface="楷体" panose="02010609060101010101" pitchFamily="49" charset="-122"/>
                <a:ea typeface="楷体" panose="02010609060101010101" pitchFamily="49" charset="-122"/>
              </a:rPr>
              <a:t>40</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914400" y="1066800"/>
            <a:ext cx="7467600" cy="4616648"/>
          </a:xfrm>
        </p:spPr>
        <p:txBody>
          <a:bodyPr/>
          <a:lstStyle/>
          <a:p>
            <a:pPr marL="0" indent="0" algn="ctr">
              <a:buNone/>
            </a:pPr>
            <a:r>
              <a:rPr lang="zh-TW" altLang="en-US" sz="5000" u="sng" dirty="0" smtClean="0">
                <a:latin typeface="楷体" pitchFamily="49" charset="-122"/>
                <a:ea typeface="楷体" pitchFamily="49" charset="-122"/>
              </a:rPr>
              <a:t>司會</a:t>
            </a:r>
            <a:endParaRPr lang="en-US" altLang="zh-TW" sz="5000" dirty="0" smtClean="0">
              <a:latin typeface="楷体" pitchFamily="49" charset="-122"/>
              <a:ea typeface="楷体" pitchFamily="49" charset="-122"/>
            </a:endParaRPr>
          </a:p>
          <a:p>
            <a:pPr marL="0" indent="0">
              <a:buNone/>
            </a:pPr>
            <a:r>
              <a:rPr lang="en-US" altLang="zh-TW" sz="5000" dirty="0" smtClean="0">
                <a:latin typeface="楷体" pitchFamily="49" charset="-122"/>
                <a:ea typeface="楷体" pitchFamily="49" charset="-122"/>
              </a:rPr>
              <a:t>【</a:t>
            </a:r>
            <a:r>
              <a:rPr lang="zh-TW" altLang="en-US" sz="5000" dirty="0" smtClean="0">
                <a:latin typeface="楷体" pitchFamily="49" charset="-122"/>
                <a:ea typeface="楷体" pitchFamily="49" charset="-122"/>
              </a:rPr>
              <a:t>啟</a:t>
            </a:r>
            <a:r>
              <a:rPr lang="en-US" altLang="zh-TW" sz="5000" dirty="0" smtClean="0">
                <a:latin typeface="楷体" pitchFamily="49" charset="-122"/>
                <a:ea typeface="楷体" pitchFamily="49" charset="-122"/>
              </a:rPr>
              <a:t>】</a:t>
            </a:r>
            <a:r>
              <a:rPr lang="zh-TW" altLang="zh-TW" sz="5000" dirty="0" smtClean="0">
                <a:latin typeface="楷体" pitchFamily="49" charset="-122"/>
                <a:ea typeface="楷体" pitchFamily="49" charset="-122"/>
              </a:rPr>
              <a:t>姻的罪債已經還清楚；</a:t>
            </a:r>
            <a:endParaRPr lang="en-US" altLang="zh-TW" sz="5000" dirty="0" smtClean="0">
              <a:latin typeface="楷体" pitchFamily="49" charset="-122"/>
              <a:ea typeface="楷体" pitchFamily="49" charset="-122"/>
            </a:endParaRPr>
          </a:p>
          <a:p>
            <a:pPr marL="0" indent="0" algn="ctr">
              <a:buNone/>
            </a:pPr>
            <a:r>
              <a:rPr lang="zh-TW" altLang="en-US" sz="5000" u="sng" dirty="0" smtClean="0">
                <a:solidFill>
                  <a:srgbClr val="FFFF00"/>
                </a:solidFill>
                <a:latin typeface="楷体" pitchFamily="49" charset="-122"/>
                <a:ea typeface="楷体" pitchFamily="49" charset="-122"/>
              </a:rPr>
              <a:t>會眾</a:t>
            </a:r>
            <a:endParaRPr lang="zh-TW" altLang="en-US" sz="5000" dirty="0" smtClean="0">
              <a:solidFill>
                <a:srgbClr val="FFFF00"/>
              </a:solidFill>
              <a:latin typeface="楷体" pitchFamily="49" charset="-122"/>
              <a:ea typeface="楷体" pitchFamily="49" charset="-122"/>
            </a:endParaRPr>
          </a:p>
          <a:p>
            <a:pPr marL="0" indent="0">
              <a:buNone/>
            </a:pPr>
            <a:r>
              <a:rPr lang="en-US" altLang="zh-TW" sz="5000" dirty="0" smtClean="0">
                <a:solidFill>
                  <a:srgbClr val="FFFF00"/>
                </a:solidFill>
                <a:latin typeface="楷体" pitchFamily="49" charset="-122"/>
                <a:ea typeface="楷体" pitchFamily="49" charset="-122"/>
              </a:rPr>
              <a:t>【</a:t>
            </a:r>
            <a:r>
              <a:rPr lang="zh-TW" altLang="en-US" sz="5000" dirty="0" smtClean="0">
                <a:solidFill>
                  <a:srgbClr val="FFFF00"/>
                </a:solidFill>
                <a:latin typeface="楷体" pitchFamily="49" charset="-122"/>
                <a:ea typeface="楷体" pitchFamily="49" charset="-122"/>
              </a:rPr>
              <a:t>應</a:t>
            </a:r>
            <a:r>
              <a:rPr lang="en-US" altLang="zh-TW" sz="5000" dirty="0" smtClean="0">
                <a:solidFill>
                  <a:srgbClr val="FFFF00"/>
                </a:solidFill>
                <a:latin typeface="楷体" pitchFamily="49" charset="-122"/>
                <a:ea typeface="楷体" pitchFamily="49" charset="-122"/>
              </a:rPr>
              <a:t>】</a:t>
            </a:r>
            <a:r>
              <a:rPr lang="zh-TW" altLang="zh-TW" sz="5000" dirty="0" smtClean="0">
                <a:solidFill>
                  <a:srgbClr val="FFFF00"/>
                </a:solidFill>
                <a:latin typeface="楷体" pitchFamily="49" charset="-122"/>
                <a:ea typeface="楷体" pitchFamily="49" charset="-122"/>
              </a:rPr>
              <a:t>因為著家己的罪已經受著上主加倍的刑罰。」</a:t>
            </a:r>
            <a:endParaRPr lang="zh-TW" altLang="en-US" sz="5000" dirty="0">
              <a:solidFill>
                <a:srgbClr val="FFFF00"/>
              </a:solidFill>
              <a:latin typeface="楷体" pitchFamily="49" charset="-122"/>
              <a:ea typeface="楷体" pitchFamily="49" charset="-122"/>
            </a:endParaRPr>
          </a:p>
        </p:txBody>
      </p:sp>
    </p:spTree>
    <p:extLst>
      <p:ext uri="{BB962C8B-B14F-4D97-AF65-F5344CB8AC3E}">
        <p14:creationId xmlns="" xmlns:p14="http://schemas.microsoft.com/office/powerpoint/2010/main" val="1727103775"/>
      </p:ext>
    </p:extLst>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啟應</a:t>
            </a:r>
            <a:r>
              <a:rPr lang="en-US" altLang="zh-TW" sz="5400" dirty="0" smtClean="0">
                <a:effectLst/>
                <a:latin typeface="楷体" panose="02010609060101010101" pitchFamily="49" charset="-122"/>
                <a:ea typeface="楷体" panose="02010609060101010101" pitchFamily="49" charset="-122"/>
              </a:rPr>
              <a:t>-</a:t>
            </a:r>
            <a:r>
              <a:rPr lang="zh-CN" altLang="en-US" sz="5400" dirty="0" smtClean="0">
                <a:effectLst/>
                <a:latin typeface="楷体" panose="02010609060101010101" pitchFamily="49" charset="-122"/>
                <a:ea typeface="楷体" panose="02010609060101010101" pitchFamily="49" charset="-122"/>
              </a:rPr>
              <a:t>以賽亞書 </a:t>
            </a:r>
            <a:r>
              <a:rPr lang="en-US" altLang="zh-CN" sz="5400" dirty="0" smtClean="0">
                <a:effectLst/>
                <a:latin typeface="楷体" panose="02010609060101010101" pitchFamily="49" charset="-122"/>
                <a:ea typeface="楷体" panose="02010609060101010101" pitchFamily="49" charset="-122"/>
              </a:rPr>
              <a:t>40</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762000" y="1143000"/>
            <a:ext cx="7467600" cy="5019836"/>
          </a:xfrm>
        </p:spPr>
        <p:txBody>
          <a:bodyPr/>
          <a:lstStyle/>
          <a:p>
            <a:pPr marL="0" indent="0" algn="ctr">
              <a:buNone/>
            </a:pPr>
            <a:r>
              <a:rPr lang="zh-TW" altLang="en-US" sz="5400" u="sng" dirty="0" smtClean="0">
                <a:latin typeface="楷体" pitchFamily="49" charset="-122"/>
                <a:ea typeface="楷体" pitchFamily="49" charset="-122"/>
              </a:rPr>
              <a:t>司會</a:t>
            </a:r>
            <a:endParaRPr lang="en-US" altLang="zh-TW" sz="5400" dirty="0" smtClean="0">
              <a:latin typeface="楷体" pitchFamily="49" charset="-122"/>
              <a:ea typeface="楷体" pitchFamily="49" charset="-122"/>
            </a:endParaRPr>
          </a:p>
          <a:p>
            <a:pPr marL="0" indent="0">
              <a:buNone/>
            </a:pPr>
            <a:r>
              <a:rPr lang="en-US" altLang="zh-TW" sz="5400" dirty="0" smtClean="0">
                <a:latin typeface="楷体" pitchFamily="49" charset="-122"/>
                <a:ea typeface="楷体" pitchFamily="49" charset="-122"/>
              </a:rPr>
              <a:t>【</a:t>
            </a:r>
            <a:r>
              <a:rPr lang="zh-TW" altLang="en-US" sz="5400" dirty="0" smtClean="0">
                <a:latin typeface="楷体" pitchFamily="49" charset="-122"/>
                <a:ea typeface="楷体" pitchFamily="49" charset="-122"/>
              </a:rPr>
              <a:t>啟</a:t>
            </a:r>
            <a:r>
              <a:rPr lang="en-US" altLang="zh-TW" sz="5400" dirty="0" smtClean="0">
                <a:latin typeface="楷体" pitchFamily="49" charset="-122"/>
                <a:ea typeface="楷体" pitchFamily="49" charset="-122"/>
              </a:rPr>
              <a:t>】</a:t>
            </a:r>
            <a:r>
              <a:rPr lang="zh-TW" altLang="zh-TW" sz="5400" dirty="0" smtClean="0">
                <a:latin typeface="楷体" pitchFamily="49" charset="-122"/>
                <a:ea typeface="楷体" pitchFamily="49" charset="-122"/>
              </a:rPr>
              <a:t>有聲喝講</a:t>
            </a:r>
            <a:r>
              <a:rPr lang="en-US" altLang="zh-TW" sz="5400" dirty="0" smtClean="0">
                <a:latin typeface="楷体" pitchFamily="49" charset="-122"/>
                <a:ea typeface="楷体" pitchFamily="49" charset="-122"/>
              </a:rPr>
              <a:t>:</a:t>
            </a:r>
            <a:r>
              <a:rPr lang="zh-TW" altLang="zh-TW" sz="5400" dirty="0" smtClean="0">
                <a:latin typeface="楷体" pitchFamily="49" charset="-122"/>
                <a:ea typeface="楷体" pitchFamily="49" charset="-122"/>
              </a:rPr>
              <a:t>「著佇曠野準備上主的路，</a:t>
            </a:r>
            <a:endParaRPr lang="en-US" altLang="zh-TW" sz="5400" dirty="0" smtClean="0">
              <a:latin typeface="楷体" pitchFamily="49" charset="-122"/>
              <a:ea typeface="楷体" pitchFamily="49" charset="-122"/>
            </a:endParaRPr>
          </a:p>
          <a:p>
            <a:pPr marL="0" indent="0">
              <a:buNone/>
            </a:pPr>
            <a:r>
              <a:rPr lang="en-US" altLang="zh-TW" sz="200" dirty="0" smtClean="0">
                <a:latin typeface="楷体" pitchFamily="49" charset="-122"/>
                <a:ea typeface="楷体" pitchFamily="49" charset="-122"/>
              </a:rPr>
              <a:t>      </a:t>
            </a:r>
          </a:p>
          <a:p>
            <a:pPr marL="0" indent="0" algn="ctr">
              <a:buNone/>
            </a:pPr>
            <a:r>
              <a:rPr lang="zh-TW" altLang="en-US" sz="5400" u="sng" dirty="0" smtClean="0">
                <a:solidFill>
                  <a:srgbClr val="FFFF00"/>
                </a:solidFill>
                <a:latin typeface="楷体" pitchFamily="49" charset="-122"/>
                <a:ea typeface="楷体" pitchFamily="49" charset="-122"/>
              </a:rPr>
              <a:t>會眾</a:t>
            </a:r>
            <a:endParaRPr lang="zh-TW" altLang="en-US" sz="5400" dirty="0">
              <a:solidFill>
                <a:srgbClr val="FFFF00"/>
              </a:solidFill>
              <a:latin typeface="楷体" pitchFamily="49" charset="-122"/>
              <a:ea typeface="楷体" pitchFamily="49" charset="-122"/>
            </a:endParaRPr>
          </a:p>
          <a:p>
            <a:pPr marL="0" indent="0">
              <a:buNone/>
            </a:pPr>
            <a:r>
              <a:rPr lang="en-US" altLang="zh-TW" sz="5400" dirty="0">
                <a:solidFill>
                  <a:srgbClr val="FFFF00"/>
                </a:solidFill>
                <a:latin typeface="楷体" pitchFamily="49" charset="-122"/>
                <a:ea typeface="楷体" pitchFamily="49" charset="-122"/>
              </a:rPr>
              <a:t>【</a:t>
            </a:r>
            <a:r>
              <a:rPr lang="zh-TW" altLang="en-US" sz="5400" dirty="0" smtClean="0">
                <a:solidFill>
                  <a:srgbClr val="FFFF00"/>
                </a:solidFill>
                <a:latin typeface="楷体" pitchFamily="49" charset="-122"/>
                <a:ea typeface="楷体" pitchFamily="49" charset="-122"/>
              </a:rPr>
              <a:t>應</a:t>
            </a:r>
            <a:r>
              <a:rPr lang="en-US" altLang="zh-TW" sz="5400" dirty="0" smtClean="0">
                <a:solidFill>
                  <a:srgbClr val="FFFF00"/>
                </a:solidFill>
                <a:latin typeface="楷体" pitchFamily="49" charset="-122"/>
                <a:ea typeface="楷体" pitchFamily="49" charset="-122"/>
              </a:rPr>
              <a:t>】</a:t>
            </a:r>
            <a:r>
              <a:rPr lang="zh-TW" altLang="zh-TW" sz="5400" dirty="0" smtClean="0">
                <a:solidFill>
                  <a:srgbClr val="FFFF00"/>
                </a:solidFill>
                <a:latin typeface="楷体" pitchFamily="49" charset="-122"/>
                <a:ea typeface="楷体" pitchFamily="49" charset="-122"/>
              </a:rPr>
              <a:t>佇荒埔修平咱的上帝的大路。</a:t>
            </a:r>
            <a:endParaRPr lang="zh-TW" altLang="en-US" sz="5400" dirty="0">
              <a:solidFill>
                <a:srgbClr val="FFFF00"/>
              </a:solidFill>
              <a:latin typeface="楷体" pitchFamily="49" charset="-122"/>
              <a:ea typeface="楷体" pitchFamily="49" charset="-122"/>
            </a:endParaRPr>
          </a:p>
        </p:txBody>
      </p:sp>
    </p:spTree>
    <p:extLst>
      <p:ext uri="{BB962C8B-B14F-4D97-AF65-F5344CB8AC3E}">
        <p14:creationId xmlns="" xmlns:p14="http://schemas.microsoft.com/office/powerpoint/2010/main" val="3550292793"/>
      </p:ext>
    </p:extLst>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啟應</a:t>
            </a:r>
            <a:r>
              <a:rPr lang="en-US" altLang="zh-TW" sz="5400" dirty="0" smtClean="0">
                <a:effectLst/>
                <a:latin typeface="楷体" panose="02010609060101010101" pitchFamily="49" charset="-122"/>
                <a:ea typeface="楷体" panose="02010609060101010101" pitchFamily="49" charset="-122"/>
              </a:rPr>
              <a:t>-</a:t>
            </a:r>
            <a:r>
              <a:rPr lang="zh-CN" altLang="en-US" sz="5400" dirty="0" smtClean="0">
                <a:effectLst/>
                <a:latin typeface="楷体" panose="02010609060101010101" pitchFamily="49" charset="-122"/>
                <a:ea typeface="楷体" panose="02010609060101010101" pitchFamily="49" charset="-122"/>
              </a:rPr>
              <a:t>以賽亞書 </a:t>
            </a:r>
            <a:r>
              <a:rPr lang="en-US" altLang="zh-CN" sz="5400" dirty="0" smtClean="0">
                <a:effectLst/>
                <a:latin typeface="楷体" panose="02010609060101010101" pitchFamily="49" charset="-122"/>
                <a:ea typeface="楷体" panose="02010609060101010101" pitchFamily="49" charset="-122"/>
              </a:rPr>
              <a:t>40</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838200" y="1428958"/>
            <a:ext cx="7848600" cy="4726166"/>
          </a:xfrm>
        </p:spPr>
        <p:txBody>
          <a:bodyPr/>
          <a:lstStyle/>
          <a:p>
            <a:pPr marL="0" indent="0" algn="ctr">
              <a:buNone/>
            </a:pPr>
            <a:r>
              <a:rPr lang="zh-TW" altLang="en-US" sz="5400" u="sng" dirty="0" smtClean="0">
                <a:latin typeface="楷体" pitchFamily="49" charset="-122"/>
                <a:ea typeface="楷体" pitchFamily="49" charset="-122"/>
              </a:rPr>
              <a:t>司會</a:t>
            </a:r>
            <a:endParaRPr lang="en-US" altLang="zh-TW" sz="5400" dirty="0" smtClean="0">
              <a:latin typeface="楷体" pitchFamily="49" charset="-122"/>
              <a:ea typeface="楷体" pitchFamily="49" charset="-122"/>
            </a:endParaRPr>
          </a:p>
          <a:p>
            <a:pPr marL="0" indent="0">
              <a:buNone/>
            </a:pPr>
            <a:r>
              <a:rPr lang="en-US" altLang="zh-TW" sz="4800" dirty="0" smtClean="0">
                <a:latin typeface="楷体" pitchFamily="49" charset="-122"/>
                <a:ea typeface="楷体" pitchFamily="49" charset="-122"/>
              </a:rPr>
              <a:t>【</a:t>
            </a:r>
            <a:r>
              <a:rPr lang="zh-TW" altLang="en-US" sz="4800" dirty="0" smtClean="0">
                <a:latin typeface="楷体" pitchFamily="49" charset="-122"/>
                <a:ea typeface="楷体" pitchFamily="49" charset="-122"/>
              </a:rPr>
              <a:t>啟</a:t>
            </a:r>
            <a:r>
              <a:rPr lang="en-US" altLang="zh-TW" sz="4800" dirty="0" smtClean="0">
                <a:latin typeface="楷体" pitchFamily="49" charset="-122"/>
                <a:ea typeface="楷体" pitchFamily="49" charset="-122"/>
              </a:rPr>
              <a:t>】</a:t>
            </a:r>
            <a:r>
              <a:rPr lang="zh-TW" altLang="zh-TW" sz="4800" dirty="0" smtClean="0">
                <a:latin typeface="楷体" pitchFamily="49" charset="-122"/>
                <a:ea typeface="楷体" pitchFamily="49" charset="-122"/>
              </a:rPr>
              <a:t>逐個山谷攏欲填互淀</a:t>
            </a:r>
            <a:r>
              <a:rPr lang="en-US" altLang="zh-TW" sz="4800" dirty="0" smtClean="0">
                <a:latin typeface="楷体" pitchFamily="49" charset="-122"/>
                <a:ea typeface="楷体" pitchFamily="49" charset="-122"/>
              </a:rPr>
              <a:t>(</a:t>
            </a:r>
            <a:r>
              <a:rPr lang="en-US" altLang="zh-TW" sz="4800" dirty="0" err="1" smtClean="0">
                <a:latin typeface="楷体" pitchFamily="49" charset="-122"/>
                <a:ea typeface="楷体" pitchFamily="49" charset="-122"/>
              </a:rPr>
              <a:t>ti</a:t>
            </a:r>
            <a:r>
              <a:rPr lang="en-US" altLang="zh-TW" sz="4800" dirty="0" smtClean="0">
                <a:latin typeface="楷体" pitchFamily="49" charset="-122"/>
                <a:ea typeface="楷体" pitchFamily="49" charset="-122"/>
              </a:rPr>
              <a:t>),</a:t>
            </a:r>
          </a:p>
          <a:p>
            <a:pPr marL="0" indent="0">
              <a:buNone/>
            </a:pPr>
            <a:r>
              <a:rPr lang="en-US" altLang="zh-TW" sz="200" dirty="0" smtClean="0">
                <a:latin typeface="楷体" pitchFamily="49" charset="-122"/>
                <a:ea typeface="楷体" pitchFamily="49" charset="-122"/>
              </a:rPr>
              <a:t>      </a:t>
            </a:r>
          </a:p>
          <a:p>
            <a:pPr marL="0" indent="0" algn="ctr">
              <a:buNone/>
            </a:pPr>
            <a:r>
              <a:rPr lang="zh-TW" altLang="en-US" sz="5400" u="sng" dirty="0" smtClean="0">
                <a:solidFill>
                  <a:srgbClr val="FFFF00"/>
                </a:solidFill>
                <a:latin typeface="楷体" pitchFamily="49" charset="-122"/>
                <a:ea typeface="楷体" pitchFamily="49" charset="-122"/>
              </a:rPr>
              <a:t>會眾</a:t>
            </a:r>
            <a:endParaRPr lang="zh-TW" altLang="en-US" sz="5400" dirty="0">
              <a:solidFill>
                <a:srgbClr val="FFFF00"/>
              </a:solidFill>
              <a:latin typeface="楷体" pitchFamily="49" charset="-122"/>
              <a:ea typeface="楷体" pitchFamily="49" charset="-122"/>
            </a:endParaRPr>
          </a:p>
          <a:p>
            <a:pPr marL="0" indent="0">
              <a:buNone/>
            </a:pPr>
            <a:r>
              <a:rPr lang="en-US" altLang="zh-TW" sz="5200" dirty="0">
                <a:solidFill>
                  <a:srgbClr val="FFFF00"/>
                </a:solidFill>
                <a:latin typeface="楷体" pitchFamily="49" charset="-122"/>
                <a:ea typeface="楷体" pitchFamily="49" charset="-122"/>
              </a:rPr>
              <a:t>【</a:t>
            </a:r>
            <a:r>
              <a:rPr lang="zh-TW" altLang="en-US" sz="5200" dirty="0" smtClean="0">
                <a:solidFill>
                  <a:srgbClr val="FFFF00"/>
                </a:solidFill>
                <a:latin typeface="楷体" pitchFamily="49" charset="-122"/>
                <a:ea typeface="楷体" pitchFamily="49" charset="-122"/>
              </a:rPr>
              <a:t>應</a:t>
            </a:r>
            <a:r>
              <a:rPr lang="en-US" altLang="zh-TW" sz="5200" dirty="0" smtClean="0">
                <a:solidFill>
                  <a:srgbClr val="FFFF00"/>
                </a:solidFill>
                <a:latin typeface="楷体" pitchFamily="49" charset="-122"/>
                <a:ea typeface="楷体" pitchFamily="49" charset="-122"/>
              </a:rPr>
              <a:t>】</a:t>
            </a:r>
            <a:r>
              <a:rPr lang="zh-TW" altLang="zh-TW" sz="4800" dirty="0" smtClean="0">
                <a:solidFill>
                  <a:srgbClr val="FFFF00"/>
                </a:solidFill>
                <a:latin typeface="楷体" pitchFamily="49" charset="-122"/>
                <a:ea typeface="楷体" pitchFamily="49" charset="-122"/>
              </a:rPr>
              <a:t>大細的山頭攏欲掘</a:t>
            </a:r>
            <a:r>
              <a:rPr lang="en-US" altLang="zh-TW" sz="4800" dirty="0" smtClean="0">
                <a:solidFill>
                  <a:srgbClr val="FFFF00"/>
                </a:solidFill>
                <a:latin typeface="楷体" pitchFamily="49" charset="-122"/>
                <a:ea typeface="楷体" pitchFamily="49" charset="-122"/>
              </a:rPr>
              <a:t>(</a:t>
            </a:r>
            <a:r>
              <a:rPr lang="en-US" altLang="zh-TW" sz="4800" dirty="0" err="1" smtClean="0">
                <a:solidFill>
                  <a:srgbClr val="FFFF00"/>
                </a:solidFill>
                <a:latin typeface="楷体" pitchFamily="49" charset="-122"/>
                <a:ea typeface="楷体" pitchFamily="49" charset="-122"/>
              </a:rPr>
              <a:t>ku̍t</a:t>
            </a:r>
            <a:r>
              <a:rPr lang="en-US" altLang="zh-TW" sz="4800" dirty="0" smtClean="0">
                <a:solidFill>
                  <a:srgbClr val="FFFF00"/>
                </a:solidFill>
                <a:latin typeface="楷体" pitchFamily="49" charset="-122"/>
                <a:ea typeface="楷体" pitchFamily="49" charset="-122"/>
              </a:rPr>
              <a:t>)</a:t>
            </a:r>
            <a:r>
              <a:rPr lang="zh-TW" altLang="zh-TW" sz="4800" dirty="0" smtClean="0">
                <a:solidFill>
                  <a:srgbClr val="FFFF00"/>
                </a:solidFill>
                <a:latin typeface="楷体" pitchFamily="49" charset="-122"/>
                <a:ea typeface="楷体" pitchFamily="49" charset="-122"/>
              </a:rPr>
              <a:t>互低；</a:t>
            </a:r>
            <a:endParaRPr lang="zh-TW" altLang="en-US" sz="4800" dirty="0">
              <a:solidFill>
                <a:srgbClr val="FFFF00"/>
              </a:solidFill>
              <a:latin typeface="楷体" pitchFamily="49" charset="-122"/>
              <a:ea typeface="楷体" pitchFamily="49" charset="-122"/>
            </a:endParaRPr>
          </a:p>
        </p:txBody>
      </p:sp>
    </p:spTree>
    <p:extLst>
      <p:ext uri="{BB962C8B-B14F-4D97-AF65-F5344CB8AC3E}">
        <p14:creationId xmlns="" xmlns:p14="http://schemas.microsoft.com/office/powerpoint/2010/main" val="3550292793"/>
      </p:ext>
    </p:extLst>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啟應</a:t>
            </a:r>
            <a:r>
              <a:rPr lang="en-US" altLang="zh-TW" sz="5400" dirty="0" smtClean="0">
                <a:effectLst/>
                <a:latin typeface="楷体" panose="02010609060101010101" pitchFamily="49" charset="-122"/>
                <a:ea typeface="楷体" panose="02010609060101010101" pitchFamily="49" charset="-122"/>
              </a:rPr>
              <a:t>-</a:t>
            </a:r>
            <a:r>
              <a:rPr lang="zh-CN" altLang="en-US" sz="5400" dirty="0" smtClean="0">
                <a:effectLst/>
                <a:latin typeface="楷体" panose="02010609060101010101" pitchFamily="49" charset="-122"/>
                <a:ea typeface="楷体" panose="02010609060101010101" pitchFamily="49" charset="-122"/>
              </a:rPr>
              <a:t>以賽亞書 </a:t>
            </a:r>
            <a:r>
              <a:rPr lang="en-US" altLang="zh-CN" sz="5400" dirty="0" smtClean="0">
                <a:effectLst/>
                <a:latin typeface="楷体" panose="02010609060101010101" pitchFamily="49" charset="-122"/>
                <a:ea typeface="楷体" panose="02010609060101010101" pitchFamily="49" charset="-122"/>
              </a:rPr>
              <a:t>40</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838200" y="1066800"/>
            <a:ext cx="7848600" cy="5019836"/>
          </a:xfrm>
        </p:spPr>
        <p:txBody>
          <a:bodyPr/>
          <a:lstStyle/>
          <a:p>
            <a:pPr marL="0" indent="0" algn="ctr">
              <a:buNone/>
            </a:pPr>
            <a:r>
              <a:rPr lang="zh-TW" altLang="en-US" sz="5400" u="sng" dirty="0" smtClean="0">
                <a:latin typeface="楷体" pitchFamily="49" charset="-122"/>
                <a:ea typeface="楷体" pitchFamily="49" charset="-122"/>
              </a:rPr>
              <a:t>司會</a:t>
            </a:r>
            <a:endParaRPr lang="en-US" altLang="zh-TW" sz="5400" dirty="0" smtClean="0">
              <a:latin typeface="楷体" pitchFamily="49" charset="-122"/>
              <a:ea typeface="楷体" pitchFamily="49" charset="-122"/>
            </a:endParaRPr>
          </a:p>
          <a:p>
            <a:pPr marL="0" indent="0">
              <a:buNone/>
            </a:pPr>
            <a:r>
              <a:rPr lang="en-US" altLang="zh-TW" sz="5200" dirty="0" smtClean="0">
                <a:latin typeface="楷体" pitchFamily="49" charset="-122"/>
                <a:ea typeface="楷体" pitchFamily="49" charset="-122"/>
              </a:rPr>
              <a:t>【</a:t>
            </a:r>
            <a:r>
              <a:rPr lang="zh-TW" altLang="en-US" sz="5200" dirty="0" smtClean="0">
                <a:latin typeface="楷体" pitchFamily="49" charset="-122"/>
                <a:ea typeface="楷体" pitchFamily="49" charset="-122"/>
              </a:rPr>
              <a:t>啟</a:t>
            </a:r>
            <a:r>
              <a:rPr lang="en-US" altLang="zh-TW" sz="5200" dirty="0" smtClean="0">
                <a:latin typeface="楷体" pitchFamily="49" charset="-122"/>
                <a:ea typeface="楷体" pitchFamily="49" charset="-122"/>
              </a:rPr>
              <a:t>】</a:t>
            </a:r>
            <a:r>
              <a:rPr lang="zh-TW" altLang="zh-TW" sz="5400" dirty="0" smtClean="0">
                <a:latin typeface="楷体" pitchFamily="49" charset="-122"/>
                <a:ea typeface="楷体" pitchFamily="49" charset="-122"/>
              </a:rPr>
              <a:t>彎越</a:t>
            </a:r>
            <a:r>
              <a:rPr lang="en-US" altLang="zh-TW" sz="5400" dirty="0" smtClean="0">
                <a:latin typeface="楷体" pitchFamily="49" charset="-122"/>
                <a:ea typeface="楷体" pitchFamily="49" charset="-122"/>
              </a:rPr>
              <a:t>(</a:t>
            </a:r>
            <a:r>
              <a:rPr lang="en-US" altLang="zh-TW" sz="5400" dirty="0" err="1" smtClean="0">
                <a:latin typeface="楷体" pitchFamily="49" charset="-122"/>
                <a:ea typeface="楷体" pitchFamily="49" charset="-122"/>
              </a:rPr>
              <a:t>Oan</a:t>
            </a:r>
            <a:r>
              <a:rPr lang="en-US" altLang="zh-TW" sz="5400" dirty="0" smtClean="0">
                <a:latin typeface="楷体" pitchFamily="49" charset="-122"/>
                <a:ea typeface="楷体" pitchFamily="49" charset="-122"/>
              </a:rPr>
              <a:t>-oat)</a:t>
            </a:r>
            <a:r>
              <a:rPr lang="zh-TW" altLang="zh-TW" sz="5400" dirty="0" smtClean="0">
                <a:latin typeface="楷体" pitchFamily="49" charset="-122"/>
                <a:ea typeface="楷体" pitchFamily="49" charset="-122"/>
              </a:rPr>
              <a:t>的欲改互直。</a:t>
            </a:r>
            <a:endParaRPr lang="en-US" altLang="zh-TW" sz="5200" dirty="0" smtClean="0">
              <a:latin typeface="楷体" pitchFamily="49" charset="-122"/>
              <a:ea typeface="楷体" pitchFamily="49" charset="-122"/>
            </a:endParaRPr>
          </a:p>
          <a:p>
            <a:pPr marL="0" indent="0">
              <a:buNone/>
            </a:pPr>
            <a:r>
              <a:rPr lang="en-US" altLang="zh-TW" sz="200" dirty="0" smtClean="0">
                <a:latin typeface="楷体" pitchFamily="49" charset="-122"/>
                <a:ea typeface="楷体" pitchFamily="49" charset="-122"/>
              </a:rPr>
              <a:t>      </a:t>
            </a:r>
          </a:p>
          <a:p>
            <a:pPr marL="0" indent="0" algn="ctr">
              <a:buNone/>
            </a:pPr>
            <a:r>
              <a:rPr lang="zh-TW" altLang="en-US" sz="5400" u="sng" dirty="0" smtClean="0">
                <a:solidFill>
                  <a:srgbClr val="FFFF00"/>
                </a:solidFill>
                <a:latin typeface="楷体" pitchFamily="49" charset="-122"/>
                <a:ea typeface="楷体" pitchFamily="49" charset="-122"/>
              </a:rPr>
              <a:t>會眾</a:t>
            </a:r>
            <a:endParaRPr lang="zh-TW" altLang="en-US" sz="5400" dirty="0">
              <a:solidFill>
                <a:srgbClr val="FFFF00"/>
              </a:solidFill>
              <a:latin typeface="楷体" pitchFamily="49" charset="-122"/>
              <a:ea typeface="楷体" pitchFamily="49" charset="-122"/>
            </a:endParaRPr>
          </a:p>
          <a:p>
            <a:pPr marL="0" indent="0">
              <a:buNone/>
            </a:pPr>
            <a:r>
              <a:rPr lang="en-US" altLang="zh-TW" sz="5200" dirty="0">
                <a:solidFill>
                  <a:srgbClr val="FFFF00"/>
                </a:solidFill>
                <a:latin typeface="楷体" pitchFamily="49" charset="-122"/>
                <a:ea typeface="楷体" pitchFamily="49" charset="-122"/>
              </a:rPr>
              <a:t>【</a:t>
            </a:r>
            <a:r>
              <a:rPr lang="zh-TW" altLang="en-US" sz="5200" dirty="0" smtClean="0">
                <a:solidFill>
                  <a:srgbClr val="FFFF00"/>
                </a:solidFill>
                <a:latin typeface="楷体" pitchFamily="49" charset="-122"/>
                <a:ea typeface="楷体" pitchFamily="49" charset="-122"/>
              </a:rPr>
              <a:t>應</a:t>
            </a:r>
            <a:r>
              <a:rPr lang="en-US" altLang="zh-TW" sz="5200" dirty="0" smtClean="0">
                <a:solidFill>
                  <a:srgbClr val="FFFF00"/>
                </a:solidFill>
                <a:latin typeface="楷体" pitchFamily="49" charset="-122"/>
                <a:ea typeface="楷体" pitchFamily="49" charset="-122"/>
              </a:rPr>
              <a:t>】</a:t>
            </a:r>
            <a:r>
              <a:rPr lang="zh-TW" altLang="zh-TW" sz="5400" dirty="0" smtClean="0">
                <a:solidFill>
                  <a:srgbClr val="FFFF00"/>
                </a:solidFill>
                <a:latin typeface="楷体" pitchFamily="49" charset="-122"/>
                <a:ea typeface="楷体" pitchFamily="49" charset="-122"/>
              </a:rPr>
              <a:t>嵁硈</a:t>
            </a:r>
            <a:r>
              <a:rPr lang="en-US" altLang="zh-TW" sz="5400" dirty="0" smtClean="0">
                <a:solidFill>
                  <a:srgbClr val="FFFF00"/>
                </a:solidFill>
                <a:latin typeface="楷体" pitchFamily="49" charset="-122"/>
                <a:ea typeface="楷体" pitchFamily="49" charset="-122"/>
              </a:rPr>
              <a:t>(</a:t>
            </a:r>
            <a:r>
              <a:rPr lang="en-US" altLang="zh-TW" sz="5400" dirty="0" err="1" smtClean="0">
                <a:solidFill>
                  <a:srgbClr val="FFFF00"/>
                </a:solidFill>
                <a:latin typeface="楷体" pitchFamily="49" charset="-122"/>
                <a:ea typeface="楷体" pitchFamily="49" charset="-122"/>
              </a:rPr>
              <a:t>Khâm-khia̍t</a:t>
            </a:r>
            <a:r>
              <a:rPr lang="en-US" altLang="zh-TW" sz="5400" dirty="0" smtClean="0">
                <a:solidFill>
                  <a:srgbClr val="FFFF00"/>
                </a:solidFill>
                <a:latin typeface="楷体" pitchFamily="49" charset="-122"/>
                <a:ea typeface="楷体" pitchFamily="49" charset="-122"/>
              </a:rPr>
              <a:t>)</a:t>
            </a:r>
            <a:r>
              <a:rPr lang="zh-TW" altLang="zh-TW" sz="5400" dirty="0" smtClean="0">
                <a:solidFill>
                  <a:srgbClr val="FFFF00"/>
                </a:solidFill>
                <a:latin typeface="楷体" pitchFamily="49" charset="-122"/>
                <a:ea typeface="楷体" pitchFamily="49" charset="-122"/>
              </a:rPr>
              <a:t>的欲修互平。</a:t>
            </a:r>
            <a:endParaRPr lang="zh-TW" altLang="en-US" sz="5200" dirty="0">
              <a:solidFill>
                <a:srgbClr val="FFFF00"/>
              </a:solidFill>
              <a:latin typeface="楷体" pitchFamily="49" charset="-122"/>
              <a:ea typeface="楷体" pitchFamily="49" charset="-122"/>
            </a:endParaRPr>
          </a:p>
        </p:txBody>
      </p:sp>
    </p:spTree>
    <p:extLst>
      <p:ext uri="{BB962C8B-B14F-4D97-AF65-F5344CB8AC3E}">
        <p14:creationId xmlns="" xmlns:p14="http://schemas.microsoft.com/office/powerpoint/2010/main" val="3550292793"/>
      </p:ext>
    </p:extLst>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啟應</a:t>
            </a:r>
            <a:r>
              <a:rPr lang="en-US" altLang="zh-TW" sz="5400" dirty="0" smtClean="0">
                <a:effectLst/>
                <a:latin typeface="楷体" panose="02010609060101010101" pitchFamily="49" charset="-122"/>
                <a:ea typeface="楷体" panose="02010609060101010101" pitchFamily="49" charset="-122"/>
              </a:rPr>
              <a:t>-</a:t>
            </a:r>
            <a:r>
              <a:rPr lang="zh-CN" altLang="en-US" sz="5400" dirty="0" smtClean="0">
                <a:effectLst/>
                <a:latin typeface="楷体" panose="02010609060101010101" pitchFamily="49" charset="-122"/>
                <a:ea typeface="楷体" panose="02010609060101010101" pitchFamily="49" charset="-122"/>
              </a:rPr>
              <a:t>以賽亞書 </a:t>
            </a:r>
            <a:r>
              <a:rPr lang="en-US" altLang="zh-CN" sz="5400" dirty="0" smtClean="0">
                <a:effectLst/>
                <a:latin typeface="楷体" panose="02010609060101010101" pitchFamily="49" charset="-122"/>
                <a:ea typeface="楷体" panose="02010609060101010101" pitchFamily="49" charset="-122"/>
              </a:rPr>
              <a:t>40</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533400" y="1066800"/>
            <a:ext cx="8153400" cy="3853363"/>
          </a:xfrm>
        </p:spPr>
        <p:txBody>
          <a:bodyPr/>
          <a:lstStyle/>
          <a:p>
            <a:pPr marL="0" indent="0" algn="ctr">
              <a:buNone/>
            </a:pPr>
            <a:r>
              <a:rPr lang="zh-TW" altLang="en-US" sz="4600" u="sng" dirty="0" smtClean="0">
                <a:latin typeface="楷体" pitchFamily="49" charset="-122"/>
                <a:ea typeface="楷体" pitchFamily="49" charset="-122"/>
              </a:rPr>
              <a:t>司會</a:t>
            </a:r>
            <a:endParaRPr lang="en-US" altLang="zh-TW" sz="4600" dirty="0" smtClean="0">
              <a:latin typeface="楷体" pitchFamily="49" charset="-122"/>
              <a:ea typeface="楷体" pitchFamily="49" charset="-122"/>
            </a:endParaRPr>
          </a:p>
          <a:p>
            <a:pPr marL="0" indent="0">
              <a:buNone/>
            </a:pPr>
            <a:r>
              <a:rPr lang="en-US" altLang="zh-TW" sz="4800" dirty="0" smtClean="0">
                <a:latin typeface="楷体" pitchFamily="49" charset="-122"/>
                <a:ea typeface="楷体" pitchFamily="49" charset="-122"/>
              </a:rPr>
              <a:t>【</a:t>
            </a:r>
            <a:r>
              <a:rPr lang="zh-TW" altLang="en-US" sz="4800" dirty="0" smtClean="0">
                <a:latin typeface="楷体" pitchFamily="49" charset="-122"/>
                <a:ea typeface="楷体" pitchFamily="49" charset="-122"/>
              </a:rPr>
              <a:t>啟</a:t>
            </a:r>
            <a:r>
              <a:rPr lang="en-US" altLang="zh-TW" sz="4800" dirty="0" smtClean="0">
                <a:latin typeface="楷体" pitchFamily="49" charset="-122"/>
                <a:ea typeface="楷体" pitchFamily="49" charset="-122"/>
              </a:rPr>
              <a:t>】</a:t>
            </a:r>
            <a:r>
              <a:rPr lang="zh-TW" altLang="zh-TW" sz="4800" dirty="0" smtClean="0">
                <a:latin typeface="楷体" pitchFamily="49" charset="-122"/>
                <a:ea typeface="楷体" pitchFamily="49" charset="-122"/>
              </a:rPr>
              <a:t>上主的榮光一定顯現；</a:t>
            </a:r>
            <a:endParaRPr lang="en-US" altLang="zh-TW" sz="200" dirty="0" smtClean="0">
              <a:latin typeface="楷体" pitchFamily="49" charset="-122"/>
              <a:ea typeface="楷体" pitchFamily="49" charset="-122"/>
            </a:endParaRPr>
          </a:p>
          <a:p>
            <a:pPr marL="0" indent="0" algn="ctr">
              <a:buNone/>
            </a:pPr>
            <a:r>
              <a:rPr lang="zh-TW" altLang="en-US" sz="4600" u="sng" dirty="0" smtClean="0">
                <a:solidFill>
                  <a:srgbClr val="FFFF00"/>
                </a:solidFill>
                <a:latin typeface="楷体" pitchFamily="49" charset="-122"/>
                <a:ea typeface="楷体" pitchFamily="49" charset="-122"/>
              </a:rPr>
              <a:t>會眾</a:t>
            </a:r>
            <a:endParaRPr lang="zh-TW" altLang="en-US" sz="4600" dirty="0">
              <a:solidFill>
                <a:srgbClr val="FFFF00"/>
              </a:solidFill>
              <a:latin typeface="楷体" pitchFamily="49" charset="-122"/>
              <a:ea typeface="楷体" pitchFamily="49" charset="-122"/>
            </a:endParaRPr>
          </a:p>
          <a:p>
            <a:pPr marL="0" indent="0">
              <a:buNone/>
            </a:pPr>
            <a:r>
              <a:rPr lang="en-US" altLang="zh-TW" sz="4800" dirty="0">
                <a:solidFill>
                  <a:srgbClr val="FFFF00"/>
                </a:solidFill>
                <a:latin typeface="楷体" pitchFamily="49" charset="-122"/>
                <a:ea typeface="楷体" pitchFamily="49" charset="-122"/>
              </a:rPr>
              <a:t>【</a:t>
            </a:r>
            <a:r>
              <a:rPr lang="zh-TW" altLang="en-US" sz="4800" dirty="0" smtClean="0">
                <a:solidFill>
                  <a:srgbClr val="FFFF00"/>
                </a:solidFill>
                <a:latin typeface="楷体" pitchFamily="49" charset="-122"/>
                <a:ea typeface="楷体" pitchFamily="49" charset="-122"/>
              </a:rPr>
              <a:t>應</a:t>
            </a:r>
            <a:r>
              <a:rPr lang="en-US" altLang="zh-TW" sz="4800" dirty="0" smtClean="0">
                <a:solidFill>
                  <a:srgbClr val="FFFF00"/>
                </a:solidFill>
                <a:latin typeface="楷体" pitchFamily="49" charset="-122"/>
                <a:ea typeface="楷体" pitchFamily="49" charset="-122"/>
              </a:rPr>
              <a:t>】</a:t>
            </a:r>
            <a:r>
              <a:rPr lang="zh-TW" altLang="zh-TW" sz="4800" dirty="0" smtClean="0">
                <a:solidFill>
                  <a:srgbClr val="FFFF00"/>
                </a:solidFill>
                <a:latin typeface="楷体" pitchFamily="49" charset="-122"/>
                <a:ea typeface="楷体" pitchFamily="49" charset="-122"/>
              </a:rPr>
              <a:t>所有的人攏會看見。」</a:t>
            </a:r>
            <a:endParaRPr lang="en-US" altLang="zh-TW" sz="4800" dirty="0" smtClean="0">
              <a:solidFill>
                <a:srgbClr val="FFFF00"/>
              </a:solidFill>
              <a:latin typeface="楷体" pitchFamily="49" charset="-122"/>
              <a:ea typeface="楷体" pitchFamily="49" charset="-122"/>
            </a:endParaRPr>
          </a:p>
          <a:p>
            <a:pPr marL="0" indent="0">
              <a:buNone/>
            </a:pPr>
            <a:r>
              <a:rPr lang="en-US" altLang="zh-TW" sz="4800" dirty="0" smtClean="0">
                <a:solidFill>
                  <a:srgbClr val="00B0F0"/>
                </a:solidFill>
                <a:latin typeface="楷体" pitchFamily="49" charset="-122"/>
                <a:ea typeface="楷体" pitchFamily="49" charset="-122"/>
              </a:rPr>
              <a:t>【</a:t>
            </a:r>
            <a:r>
              <a:rPr lang="zh-TW" altLang="en-US" sz="4800" dirty="0" smtClean="0">
                <a:solidFill>
                  <a:srgbClr val="00B0F0"/>
                </a:solidFill>
                <a:latin typeface="楷体" pitchFamily="49" charset="-122"/>
                <a:ea typeface="楷体" pitchFamily="49" charset="-122"/>
              </a:rPr>
              <a:t>齊</a:t>
            </a:r>
            <a:r>
              <a:rPr lang="en-US" altLang="zh-TW" sz="4800" dirty="0" smtClean="0">
                <a:solidFill>
                  <a:srgbClr val="00B0F0"/>
                </a:solidFill>
                <a:latin typeface="楷体" pitchFamily="49" charset="-122"/>
                <a:ea typeface="楷体" pitchFamily="49" charset="-122"/>
              </a:rPr>
              <a:t>】</a:t>
            </a:r>
            <a:r>
              <a:rPr lang="zh-TW" altLang="zh-TW" sz="4800" dirty="0" smtClean="0">
                <a:solidFill>
                  <a:srgbClr val="00B0F0"/>
                </a:solidFill>
                <a:latin typeface="楷体" pitchFamily="49" charset="-122"/>
                <a:ea typeface="楷体" pitchFamily="49" charset="-122"/>
              </a:rPr>
              <a:t>上主有按呢親嘴宣佈。</a:t>
            </a:r>
            <a:endParaRPr lang="zh-TW" altLang="en-US" sz="5000" dirty="0">
              <a:solidFill>
                <a:srgbClr val="00B0F0"/>
              </a:solidFill>
              <a:latin typeface="楷体" pitchFamily="49" charset="-122"/>
              <a:ea typeface="楷体" pitchFamily="49" charset="-122"/>
            </a:endParaRPr>
          </a:p>
        </p:txBody>
      </p:sp>
    </p:spTree>
    <p:extLst>
      <p:ext uri="{BB962C8B-B14F-4D97-AF65-F5344CB8AC3E}">
        <p14:creationId xmlns="" xmlns:p14="http://schemas.microsoft.com/office/powerpoint/2010/main" val="3550292793"/>
      </p:ext>
    </p:extLst>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啟應</a:t>
            </a:r>
            <a:r>
              <a:rPr lang="en-US" altLang="zh-TW" sz="5400" dirty="0" smtClean="0">
                <a:effectLst/>
                <a:latin typeface="楷体" panose="02010609060101010101" pitchFamily="49" charset="-122"/>
                <a:ea typeface="楷体" panose="02010609060101010101" pitchFamily="49" charset="-122"/>
              </a:rPr>
              <a:t>-</a:t>
            </a:r>
            <a:r>
              <a:rPr lang="zh-CN" altLang="en-US" sz="5400" dirty="0" smtClean="0">
                <a:effectLst/>
                <a:latin typeface="楷体" panose="02010609060101010101" pitchFamily="49" charset="-122"/>
                <a:ea typeface="楷体" panose="02010609060101010101" pitchFamily="49" charset="-122"/>
              </a:rPr>
              <a:t>以賽亞書 </a:t>
            </a:r>
            <a:r>
              <a:rPr lang="en-US" altLang="zh-CN" sz="5400" dirty="0" smtClean="0">
                <a:effectLst/>
                <a:latin typeface="楷体" panose="02010609060101010101" pitchFamily="49" charset="-122"/>
                <a:ea typeface="楷体" panose="02010609060101010101" pitchFamily="49" charset="-122"/>
              </a:rPr>
              <a:t>40</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685800" y="1066800"/>
            <a:ext cx="7848600" cy="5019836"/>
          </a:xfrm>
        </p:spPr>
        <p:txBody>
          <a:bodyPr/>
          <a:lstStyle/>
          <a:p>
            <a:pPr marL="0" indent="0" algn="ctr">
              <a:buNone/>
            </a:pPr>
            <a:r>
              <a:rPr lang="zh-TW" altLang="en-US" sz="5400" u="sng" dirty="0" smtClean="0">
                <a:latin typeface="楷体" pitchFamily="49" charset="-122"/>
                <a:ea typeface="楷体" pitchFamily="49" charset="-122"/>
              </a:rPr>
              <a:t>司會</a:t>
            </a:r>
            <a:endParaRPr lang="en-US" altLang="zh-TW" sz="5400" dirty="0" smtClean="0">
              <a:latin typeface="楷体" pitchFamily="49" charset="-122"/>
              <a:ea typeface="楷体" pitchFamily="49" charset="-122"/>
            </a:endParaRPr>
          </a:p>
          <a:p>
            <a:pPr marL="0" indent="0">
              <a:buNone/>
            </a:pPr>
            <a:r>
              <a:rPr lang="en-US" altLang="zh-TW" sz="5200" dirty="0" smtClean="0">
                <a:latin typeface="楷体" pitchFamily="49" charset="-122"/>
                <a:ea typeface="楷体" pitchFamily="49" charset="-122"/>
              </a:rPr>
              <a:t>【</a:t>
            </a:r>
            <a:r>
              <a:rPr lang="zh-TW" altLang="en-US" sz="5200" dirty="0" smtClean="0">
                <a:latin typeface="楷体" pitchFamily="49" charset="-122"/>
                <a:ea typeface="楷体" pitchFamily="49" charset="-122"/>
              </a:rPr>
              <a:t>啟</a:t>
            </a:r>
            <a:r>
              <a:rPr lang="en-US" altLang="zh-TW" sz="5200" dirty="0" smtClean="0">
                <a:latin typeface="楷体" pitchFamily="49" charset="-122"/>
                <a:ea typeface="楷体" pitchFamily="49" charset="-122"/>
              </a:rPr>
              <a:t>】</a:t>
            </a:r>
            <a:r>
              <a:rPr lang="zh-TW" altLang="zh-TW" sz="5400" dirty="0" smtClean="0">
                <a:latin typeface="楷体" pitchFamily="49" charset="-122"/>
                <a:ea typeface="楷体" pitchFamily="49" charset="-122"/>
              </a:rPr>
              <a:t>有聲講</a:t>
            </a:r>
            <a:r>
              <a:rPr lang="en-US" altLang="zh-TW" sz="5400" dirty="0" smtClean="0">
                <a:latin typeface="楷体" pitchFamily="49" charset="-122"/>
                <a:ea typeface="楷体" pitchFamily="49" charset="-122"/>
              </a:rPr>
              <a:t>:</a:t>
            </a:r>
            <a:r>
              <a:rPr lang="zh-TW" altLang="zh-TW" sz="5400" dirty="0" smtClean="0">
                <a:latin typeface="楷体" pitchFamily="49" charset="-122"/>
                <a:ea typeface="楷体" pitchFamily="49" charset="-122"/>
              </a:rPr>
              <a:t>「你著宣佈</a:t>
            </a:r>
            <a:r>
              <a:rPr lang="en-US" altLang="zh-TW" sz="5400" dirty="0" smtClean="0">
                <a:latin typeface="楷体" pitchFamily="49" charset="-122"/>
                <a:ea typeface="楷体" pitchFamily="49" charset="-122"/>
              </a:rPr>
              <a:t>!</a:t>
            </a:r>
            <a:r>
              <a:rPr lang="zh-TW" altLang="zh-TW" sz="5400" dirty="0" smtClean="0">
                <a:latin typeface="楷体" pitchFamily="49" charset="-122"/>
                <a:ea typeface="楷体" pitchFamily="49" charset="-122"/>
              </a:rPr>
              <a:t>」</a:t>
            </a:r>
            <a:endParaRPr lang="en-US" altLang="zh-TW" sz="5200" dirty="0" smtClean="0">
              <a:latin typeface="楷体" pitchFamily="49" charset="-122"/>
              <a:ea typeface="楷体" pitchFamily="49" charset="-122"/>
            </a:endParaRPr>
          </a:p>
          <a:p>
            <a:pPr marL="0" indent="0">
              <a:buNone/>
            </a:pPr>
            <a:r>
              <a:rPr lang="en-US" altLang="zh-TW" sz="200" dirty="0" smtClean="0">
                <a:latin typeface="楷体" pitchFamily="49" charset="-122"/>
                <a:ea typeface="楷体" pitchFamily="49" charset="-122"/>
              </a:rPr>
              <a:t>      </a:t>
            </a:r>
          </a:p>
          <a:p>
            <a:pPr marL="0" indent="0" algn="ctr">
              <a:buNone/>
            </a:pPr>
            <a:r>
              <a:rPr lang="zh-TW" altLang="en-US" sz="5400" u="sng" dirty="0" smtClean="0">
                <a:solidFill>
                  <a:srgbClr val="FFFF00"/>
                </a:solidFill>
                <a:latin typeface="楷体" pitchFamily="49" charset="-122"/>
                <a:ea typeface="楷体" pitchFamily="49" charset="-122"/>
              </a:rPr>
              <a:t>會眾</a:t>
            </a:r>
            <a:endParaRPr lang="zh-TW" altLang="en-US" sz="5400" dirty="0">
              <a:solidFill>
                <a:srgbClr val="FFFF00"/>
              </a:solidFill>
              <a:latin typeface="楷体" pitchFamily="49" charset="-122"/>
              <a:ea typeface="楷体" pitchFamily="49" charset="-122"/>
            </a:endParaRPr>
          </a:p>
          <a:p>
            <a:pPr marL="0" indent="0">
              <a:buNone/>
            </a:pPr>
            <a:r>
              <a:rPr lang="en-US" altLang="zh-TW" sz="5200" dirty="0">
                <a:solidFill>
                  <a:srgbClr val="FFFF00"/>
                </a:solidFill>
                <a:latin typeface="楷体" pitchFamily="49" charset="-122"/>
                <a:ea typeface="楷体" pitchFamily="49" charset="-122"/>
              </a:rPr>
              <a:t>【</a:t>
            </a:r>
            <a:r>
              <a:rPr lang="zh-TW" altLang="en-US" sz="5200" dirty="0" smtClean="0">
                <a:solidFill>
                  <a:srgbClr val="FFFF00"/>
                </a:solidFill>
                <a:latin typeface="楷体" pitchFamily="49" charset="-122"/>
                <a:ea typeface="楷体" pitchFamily="49" charset="-122"/>
              </a:rPr>
              <a:t>應</a:t>
            </a:r>
            <a:r>
              <a:rPr lang="en-US" altLang="zh-TW" sz="5200" dirty="0" smtClean="0">
                <a:solidFill>
                  <a:srgbClr val="FFFF00"/>
                </a:solidFill>
                <a:latin typeface="楷体" pitchFamily="49" charset="-122"/>
                <a:ea typeface="楷体" pitchFamily="49" charset="-122"/>
              </a:rPr>
              <a:t>】</a:t>
            </a:r>
            <a:r>
              <a:rPr lang="zh-TW" altLang="zh-TW" sz="5400" dirty="0" smtClean="0">
                <a:solidFill>
                  <a:srgbClr val="FFFF00"/>
                </a:solidFill>
                <a:latin typeface="楷体" pitchFamily="49" charset="-122"/>
                <a:ea typeface="楷体" pitchFamily="49" charset="-122"/>
              </a:rPr>
              <a:t>我講</a:t>
            </a:r>
            <a:r>
              <a:rPr lang="en-US" altLang="zh-TW" sz="5400" dirty="0" smtClean="0">
                <a:solidFill>
                  <a:srgbClr val="FFFF00"/>
                </a:solidFill>
                <a:latin typeface="楷体" pitchFamily="49" charset="-122"/>
                <a:ea typeface="楷体" pitchFamily="49" charset="-122"/>
              </a:rPr>
              <a:t>:</a:t>
            </a:r>
            <a:r>
              <a:rPr lang="zh-TW" altLang="zh-TW" sz="5400" dirty="0" smtClean="0">
                <a:solidFill>
                  <a:srgbClr val="FFFF00"/>
                </a:solidFill>
                <a:latin typeface="楷体" pitchFamily="49" charset="-122"/>
                <a:ea typeface="楷体" pitchFamily="49" charset="-122"/>
              </a:rPr>
              <a:t>「欲宣佈甚麼</a:t>
            </a:r>
            <a:r>
              <a:rPr lang="en-US" altLang="zh-TW" sz="5400" dirty="0" smtClean="0">
                <a:solidFill>
                  <a:srgbClr val="FFFF00"/>
                </a:solidFill>
                <a:latin typeface="楷体" pitchFamily="49" charset="-122"/>
                <a:ea typeface="楷体" pitchFamily="49" charset="-122"/>
              </a:rPr>
              <a:t>?</a:t>
            </a:r>
            <a:r>
              <a:rPr lang="zh-TW" altLang="zh-TW" sz="5400" dirty="0" smtClean="0">
                <a:solidFill>
                  <a:srgbClr val="FFFF00"/>
                </a:solidFill>
                <a:latin typeface="楷体" pitchFamily="49" charset="-122"/>
                <a:ea typeface="楷体" pitchFamily="49" charset="-122"/>
              </a:rPr>
              <a:t>」</a:t>
            </a:r>
            <a:endParaRPr lang="zh-TW" altLang="en-US" sz="5200" dirty="0">
              <a:solidFill>
                <a:srgbClr val="FFFF00"/>
              </a:solidFill>
              <a:latin typeface="楷体" pitchFamily="49" charset="-122"/>
              <a:ea typeface="楷体" pitchFamily="49" charset="-122"/>
            </a:endParaRPr>
          </a:p>
        </p:txBody>
      </p:sp>
    </p:spTree>
    <p:extLst>
      <p:ext uri="{BB962C8B-B14F-4D97-AF65-F5344CB8AC3E}">
        <p14:creationId xmlns="" xmlns:p14="http://schemas.microsoft.com/office/powerpoint/2010/main" val="3550292793"/>
      </p:ext>
    </p:extLst>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652</TotalTime>
  <Words>2477</Words>
  <Application>Microsoft Office PowerPoint</Application>
  <PresentationFormat>On-screen Show (4:3)</PresentationFormat>
  <Paragraphs>164</Paragraphs>
  <Slides>17</Slides>
  <Notes>17</Notes>
  <HiddenSlides>0</HiddenSlides>
  <MMClips>0</MMClips>
  <ScaleCrop>false</ScaleCrop>
  <HeadingPairs>
    <vt:vector size="4" baseType="variant">
      <vt:variant>
        <vt:lpstr>Theme</vt:lpstr>
      </vt:variant>
      <vt:variant>
        <vt:i4>2</vt:i4>
      </vt:variant>
      <vt:variant>
        <vt:lpstr>Slide Titles</vt:lpstr>
      </vt:variant>
      <vt:variant>
        <vt:i4>17</vt:i4>
      </vt:variant>
    </vt:vector>
  </HeadingPairs>
  <TitlesOfParts>
    <vt:vector size="19" baseType="lpstr">
      <vt:lpstr>1_Purple Template 1 Trebuchet</vt:lpstr>
      <vt:lpstr>White with Courier font for code slides</vt:lpstr>
      <vt:lpstr>啟應</vt:lpstr>
      <vt:lpstr>啟應-以賽亞書 40</vt:lpstr>
      <vt:lpstr>啟應-以賽亞書 40</vt:lpstr>
      <vt:lpstr>啟應-以賽亞書 40</vt:lpstr>
      <vt:lpstr>啟應-以賽亞書 40</vt:lpstr>
      <vt:lpstr>啟應-以賽亞書 40</vt:lpstr>
      <vt:lpstr>啟應-以賽亞書 40</vt:lpstr>
      <vt:lpstr>啟應-以賽亞書 40</vt:lpstr>
      <vt:lpstr>啟應-以賽亞書 40</vt:lpstr>
      <vt:lpstr>啟應-以賽亞書 40</vt:lpstr>
      <vt:lpstr>啟應-以賽亞書 40</vt:lpstr>
      <vt:lpstr>啟應-以賽亞書 40</vt:lpstr>
      <vt:lpstr>啟應-以賽亞書 40</vt:lpstr>
      <vt:lpstr>啟應-以賽亞書 40</vt:lpstr>
      <vt:lpstr>啟應-以賽亞書 40</vt:lpstr>
      <vt:lpstr>啟應-以賽亞書 40</vt:lpstr>
      <vt:lpstr>啟應-以賽亞書 40</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YangShengYu</cp:lastModifiedBy>
  <cp:revision>147</cp:revision>
  <dcterms:created xsi:type="dcterms:W3CDTF">2015-02-07T13:24:58Z</dcterms:created>
  <dcterms:modified xsi:type="dcterms:W3CDTF">2016-12-02T17:50:59Z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