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80" r:id="rId4"/>
    <p:sldId id="260" r:id="rId5"/>
    <p:sldId id="281" r:id="rId6"/>
    <p:sldId id="286" r:id="rId7"/>
    <p:sldId id="282" r:id="rId8"/>
    <p:sldId id="283" r:id="rId9"/>
    <p:sldId id="284"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54"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18064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916104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80503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250978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607911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5/26/2016 9:23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771720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681913" cy="2057400"/>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CN" altLang="en-US" dirty="0" smtClean="0">
                <a:effectLst/>
                <a:latin typeface="楷体" panose="02010609060101010101" pitchFamily="49" charset="-122"/>
                <a:ea typeface="楷体" panose="02010609060101010101" pitchFamily="49" charset="-122"/>
              </a:rPr>
              <a:t>詩篇 </a:t>
            </a:r>
            <a:r>
              <a:rPr lang="en-US" altLang="zh-CN" dirty="0" smtClean="0">
                <a:effectLst/>
                <a:latin typeface="楷体" panose="02010609060101010101" pitchFamily="49" charset="-122"/>
                <a:ea typeface="楷体" panose="02010609060101010101" pitchFamily="49" charset="-122"/>
              </a:rPr>
              <a:t>67</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smtClean="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願上帝憐憫阮，賜福互阮；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願祂用仁慈款待阮，</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88405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CN" altLang="en-US" sz="5400" dirty="0">
                <a:latin typeface="楷体" panose="02010609060101010101" pitchFamily="49" charset="-122"/>
                <a:ea typeface="楷体" panose="02010609060101010101" pitchFamily="49" charset="-122"/>
              </a:rPr>
              <a:t>通互全世界知祢的旨意，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互萬國識祢的救恩。</a:t>
            </a:r>
            <a:endParaRPr lang="en-US" altLang="zh-TW" sz="5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101053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392245"/>
          </a:xfrm>
        </p:spPr>
        <p:txBody>
          <a:bodyPr/>
          <a:lstStyle/>
          <a:p>
            <a:pPr marL="0" indent="0" algn="ctr">
              <a:buNone/>
            </a:pPr>
            <a:r>
              <a:rPr lang="zh-TW" altLang="en-US" sz="4800" u="sng" dirty="0" smtClean="0">
                <a:latin typeface="楷体" panose="02010609060101010101" pitchFamily="49" charset="-122"/>
                <a:ea typeface="楷体" panose="02010609060101010101" pitchFamily="49" charset="-122"/>
              </a:rPr>
              <a:t>司會</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啟</a:t>
            </a:r>
            <a:r>
              <a:rPr lang="en-US" altLang="zh-TW"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上帝啊，願世間人攏稱讚祢，</a:t>
            </a:r>
            <a:endParaRPr lang="en-US" altLang="zh-TW" sz="4800" dirty="0" smtClean="0">
              <a:latin typeface="楷体" panose="02010609060101010101" pitchFamily="49" charset="-122"/>
              <a:ea typeface="楷体" panose="02010609060101010101" pitchFamily="49" charset="-122"/>
            </a:endParaRPr>
          </a:p>
          <a:p>
            <a:pPr marL="0" indent="0" algn="ctr">
              <a:buNone/>
            </a:pPr>
            <a:r>
              <a:rPr lang="zh-TW" altLang="en-US" sz="4800" u="sng" dirty="0" smtClean="0">
                <a:solidFill>
                  <a:srgbClr val="FFFF00"/>
                </a:solidFill>
                <a:latin typeface="楷体" panose="02010609060101010101" pitchFamily="49" charset="-122"/>
                <a:ea typeface="楷体" panose="02010609060101010101" pitchFamily="49" charset="-122"/>
              </a:rPr>
              <a:t>會眾</a:t>
            </a:r>
            <a:endParaRPr lang="zh-TW" altLang="en-US" sz="48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應</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萬民攏謳咾祢</a:t>
            </a:r>
            <a:r>
              <a:rPr lang="en-US" altLang="zh-TW" sz="4800" dirty="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4800" u="sng" dirty="0">
                <a:solidFill>
                  <a:schemeClr val="accent6">
                    <a:lumMod val="20000"/>
                    <a:lumOff val="80000"/>
                  </a:schemeClr>
                </a:solidFill>
                <a:latin typeface="楷体" panose="02010609060101010101" pitchFamily="49" charset="-122"/>
                <a:ea typeface="楷体" panose="02010609060101010101" pitchFamily="49" charset="-122"/>
              </a:rPr>
              <a:t>司</a:t>
            </a:r>
            <a:r>
              <a:rPr lang="zh-TW" altLang="en-US" sz="4800" u="sng" dirty="0" smtClean="0">
                <a:solidFill>
                  <a:schemeClr val="accent6">
                    <a:lumMod val="20000"/>
                    <a:lumOff val="80000"/>
                  </a:schemeClr>
                </a:solidFill>
                <a:latin typeface="楷体" panose="02010609060101010101" pitchFamily="49" charset="-122"/>
                <a:ea typeface="楷体" panose="02010609060101010101" pitchFamily="49" charset="-122"/>
              </a:rPr>
              <a:t>會、會</a:t>
            </a:r>
            <a:r>
              <a:rPr lang="zh-TW" altLang="en-US" sz="4800" u="sng" dirty="0">
                <a:solidFill>
                  <a:schemeClr val="accent6">
                    <a:lumMod val="20000"/>
                    <a:lumOff val="80000"/>
                  </a:schemeClr>
                </a:solidFill>
                <a:latin typeface="楷体" panose="02010609060101010101" pitchFamily="49" charset="-122"/>
                <a:ea typeface="楷体" panose="02010609060101010101" pitchFamily="49" charset="-122"/>
              </a:rPr>
              <a:t>眾</a:t>
            </a:r>
          </a:p>
          <a:p>
            <a:pPr marL="0" indent="0" algn="ctr">
              <a:buNone/>
            </a:pPr>
            <a:r>
              <a:rPr lang="en-US" altLang="zh-TW" sz="4800" dirty="0">
                <a:solidFill>
                  <a:schemeClr val="accent6">
                    <a:lumMod val="20000"/>
                    <a:lumOff val="80000"/>
                  </a:schemeClr>
                </a:solidFill>
                <a:latin typeface="楷体" panose="02010609060101010101" pitchFamily="49" charset="-122"/>
                <a:ea typeface="楷体" panose="02010609060101010101" pitchFamily="49" charset="-122"/>
              </a:rPr>
              <a:t>【</a:t>
            </a:r>
            <a:r>
              <a:rPr lang="zh-TW" altLang="en-US" sz="4800" dirty="0">
                <a:solidFill>
                  <a:schemeClr val="accent6">
                    <a:lumMod val="20000"/>
                    <a:lumOff val="80000"/>
                  </a:schemeClr>
                </a:solidFill>
                <a:latin typeface="楷体" panose="02010609060101010101" pitchFamily="49" charset="-122"/>
                <a:ea typeface="楷体" panose="02010609060101010101" pitchFamily="49" charset="-122"/>
              </a:rPr>
              <a:t>齊</a:t>
            </a:r>
            <a:r>
              <a:rPr lang="en-US" altLang="zh-TW" sz="4800" dirty="0" smtClean="0">
                <a:solidFill>
                  <a:schemeClr val="accent6">
                    <a:lumMod val="20000"/>
                    <a:lumOff val="80000"/>
                  </a:schemeClr>
                </a:solidFill>
                <a:latin typeface="楷体" panose="02010609060101010101" pitchFamily="49" charset="-122"/>
                <a:ea typeface="楷体" panose="02010609060101010101" pitchFamily="49" charset="-122"/>
              </a:rPr>
              <a:t>】</a:t>
            </a:r>
            <a:r>
              <a:rPr lang="zh-TW" altLang="en-US" sz="4800" dirty="0">
                <a:solidFill>
                  <a:schemeClr val="accent6">
                    <a:lumMod val="20000"/>
                    <a:lumOff val="80000"/>
                  </a:schemeClr>
                </a:solidFill>
                <a:latin typeface="楷体" panose="02010609060101010101" pitchFamily="49" charset="-122"/>
                <a:ea typeface="楷体" panose="02010609060101010101" pitchFamily="49" charset="-122"/>
              </a:rPr>
              <a:t>願萬國快樂，唱歌歡喜</a:t>
            </a:r>
            <a:r>
              <a:rPr lang="en-US" altLang="zh-TW" sz="4800" dirty="0">
                <a:solidFill>
                  <a:schemeClr val="accent6">
                    <a:lumMod val="20000"/>
                    <a:lumOff val="80000"/>
                  </a:schemeClr>
                </a:solidFill>
                <a:latin typeface="楷体" panose="02010609060101010101" pitchFamily="49" charset="-122"/>
                <a:ea typeface="楷体" panose="02010609060101010101" pitchFamily="49" charset="-122"/>
              </a:rPr>
              <a:t>!</a:t>
            </a:r>
            <a:endParaRPr lang="zh-TW" altLang="en-US" sz="4800" dirty="0">
              <a:solidFill>
                <a:schemeClr val="accent6">
                  <a:lumMod val="20000"/>
                  <a:lumOff val="80000"/>
                </a:schemeClr>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787660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因為祢照公義審判萬民，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引導世上萬國。</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34786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上帝啊，願世間人攏稱讚祢，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萬民攏謳咾祢</a:t>
            </a:r>
            <a:r>
              <a:rPr lang="en-US" altLang="zh-TW" sz="5400" dirty="0">
                <a:solidFill>
                  <a:srgbClr val="FFFF00"/>
                </a:solidFill>
                <a:latin typeface="楷体" panose="02010609060101010101" pitchFamily="49" charset="-122"/>
                <a:ea typeface="楷体" panose="02010609060101010101" pitchFamily="49" charset="-122"/>
              </a:rPr>
              <a:t>!</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08707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53117"/>
            <a:ext cx="8382000" cy="4238083"/>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土地有生產五穀；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應</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上帝，阮的上帝有賜福互阮。</a:t>
            </a:r>
            <a:endParaRPr lang="zh-TW" altLang="en-US" sz="5400"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310880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a:effectLst/>
                <a:latin typeface="楷体" panose="02010609060101010101" pitchFamily="49" charset="-122"/>
                <a:ea typeface="楷体" panose="02010609060101010101" pitchFamily="49" charset="-122"/>
              </a:rPr>
              <a:t>詩篇 </a:t>
            </a:r>
            <a:r>
              <a:rPr lang="en-US" altLang="zh-CN" sz="5400" dirty="0">
                <a:effectLst/>
                <a:latin typeface="楷体" panose="02010609060101010101" pitchFamily="49" charset="-122"/>
                <a:ea typeface="楷体" panose="02010609060101010101" pitchFamily="49" charset="-122"/>
              </a:rPr>
              <a:t>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u="sng" dirty="0" smtClean="0">
                <a:latin typeface="楷体" panose="02010609060101010101" pitchFamily="49" charset="-122"/>
                <a:ea typeface="楷体" panose="02010609060101010101" pitchFamily="49" charset="-122"/>
              </a:rPr>
              <a:t>司會</a:t>
            </a:r>
            <a:endParaRPr lang="en-US" altLang="zh-TW" sz="5400" dirty="0" smtClean="0">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啟</a:t>
            </a:r>
            <a:r>
              <a:rPr lang="en-US" altLang="zh-TW"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願上帝賜福互阮</a:t>
            </a:r>
            <a:r>
              <a:rPr lang="en-US" altLang="zh-TW" sz="5400" dirty="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u="sng" dirty="0" smtClean="0">
                <a:solidFill>
                  <a:srgbClr val="FFFF00"/>
                </a:solidFill>
                <a:latin typeface="楷体" panose="02010609060101010101" pitchFamily="49" charset="-122"/>
                <a:ea typeface="楷体" panose="02010609060101010101" pitchFamily="49" charset="-122"/>
              </a:rPr>
              <a:t>會眾</a:t>
            </a:r>
            <a:endParaRPr lang="zh-TW" altLang="en-US" sz="5400" dirty="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u="dbl" dirty="0">
                <a:solidFill>
                  <a:srgbClr val="FFFF00"/>
                </a:solidFill>
                <a:latin typeface="楷体" panose="02010609060101010101" pitchFamily="49" charset="-122"/>
                <a:ea typeface="楷体" panose="02010609060101010101" pitchFamily="49" charset="-122"/>
              </a:rPr>
              <a:t>【</a:t>
            </a:r>
            <a:r>
              <a:rPr lang="zh-TW" altLang="en-US" sz="5400" u="dbl" dirty="0" smtClean="0">
                <a:solidFill>
                  <a:srgbClr val="FFFF00"/>
                </a:solidFill>
                <a:latin typeface="楷体" panose="02010609060101010101" pitchFamily="49" charset="-122"/>
                <a:ea typeface="楷体" panose="02010609060101010101" pitchFamily="49" charset="-122"/>
              </a:rPr>
              <a:t>應</a:t>
            </a:r>
            <a:r>
              <a:rPr lang="en-US" altLang="zh-TW" sz="5400" u="dbl" dirty="0" smtClean="0">
                <a:solidFill>
                  <a:srgbClr val="FFFF00"/>
                </a:solidFill>
                <a:latin typeface="楷体" panose="02010609060101010101" pitchFamily="49" charset="-122"/>
                <a:ea typeface="楷体" panose="02010609060101010101" pitchFamily="49" charset="-122"/>
              </a:rPr>
              <a:t>】</a:t>
            </a:r>
            <a:r>
              <a:rPr lang="zh-TW" altLang="en-US" sz="5400" u="dbl" dirty="0">
                <a:solidFill>
                  <a:srgbClr val="FFFF00"/>
                </a:solidFill>
                <a:latin typeface="楷体" panose="02010609060101010101" pitchFamily="49" charset="-122"/>
                <a:ea typeface="楷体" panose="02010609060101010101" pitchFamily="49" charset="-122"/>
              </a:rPr>
              <a:t>願天下萬民攏敬畏祂</a:t>
            </a:r>
            <a:r>
              <a:rPr lang="en-US" altLang="zh-TW" sz="5400" u="dbl" dirty="0">
                <a:solidFill>
                  <a:srgbClr val="FFFF00"/>
                </a:solidFill>
                <a:latin typeface="楷体" panose="02010609060101010101" pitchFamily="49" charset="-122"/>
                <a:ea typeface="楷体" panose="02010609060101010101" pitchFamily="49" charset="-122"/>
              </a:rPr>
              <a:t>!</a:t>
            </a:r>
            <a:endParaRPr lang="zh-TW" altLang="en-US" sz="5400" u="dbl" dirty="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1720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435</TotalTime>
  <Words>1087</Words>
  <Application>Microsoft Office PowerPoint</Application>
  <PresentationFormat>On-screen Show (4:3)</PresentationFormat>
  <Paragraphs>70</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楷体</vt:lpstr>
      <vt:lpstr>Arial</vt:lpstr>
      <vt:lpstr>Calibri</vt:lpstr>
      <vt:lpstr>Courier New</vt:lpstr>
      <vt:lpstr>Trebuchet MS</vt:lpstr>
      <vt:lpstr>Wingdings</vt:lpstr>
      <vt:lpstr>1_Purple Template 1 Trebuchet</vt:lpstr>
      <vt:lpstr>White with Courier font for code slides</vt:lpstr>
      <vt:lpstr>啟應 詩篇 67</vt:lpstr>
      <vt:lpstr>啟應-詩篇 67</vt:lpstr>
      <vt:lpstr>啟應-詩篇 67</vt:lpstr>
      <vt:lpstr>啟應-詩篇 67</vt:lpstr>
      <vt:lpstr>啟應-詩篇 67</vt:lpstr>
      <vt:lpstr>啟應-詩篇 67</vt:lpstr>
      <vt:lpstr>啟應-詩篇 67</vt:lpstr>
      <vt:lpstr>啟應-詩篇 67</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100</cp:revision>
  <dcterms:created xsi:type="dcterms:W3CDTF">2015-02-07T13:24:58Z</dcterms:created>
  <dcterms:modified xsi:type="dcterms:W3CDTF">2016-05-27T01:23:42Z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