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8"/>
  </p:notesMasterIdLst>
  <p:sldIdLst>
    <p:sldId id="280"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909234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429678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3130629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3682762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28541566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3761860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2006214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2365348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1675698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4174996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292508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9106378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18259297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21154129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4157959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3749255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10199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122980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577780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470499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072646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248776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4/2/2016 8:43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542555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681913" cy="19812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路加福音 </a:t>
            </a:r>
            <a:r>
              <a:rPr lang="en-US" altLang="zh-TW" dirty="0">
                <a:effectLst/>
                <a:latin typeface="楷体" panose="02010609060101010101" pitchFamily="49" charset="-122"/>
                <a:ea typeface="楷体" panose="02010609060101010101" pitchFamily="49" charset="-122"/>
              </a:rPr>
              <a:t>24:13-35</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7070983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6800"/>
            <a:ext cx="8382000" cy="546611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伊</a:t>
            </a:r>
            <a:r>
              <a:rPr lang="zh-TW" altLang="en-US" sz="4800" dirty="0">
                <a:latin typeface="楷体" panose="02010609060101010101" pitchFamily="49" charset="-122"/>
                <a:ea typeface="楷体" panose="02010609060101010101" pitchFamily="49" charset="-122"/>
              </a:rPr>
              <a:t>就是阮所啲期待欲來拯救以色列彼位。呣若按呢，此個代誌發生到今仔日已經第三日啦。</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但</a:t>
            </a:r>
            <a:r>
              <a:rPr lang="zh-TW" altLang="en-US" sz="4800" dirty="0">
                <a:solidFill>
                  <a:srgbClr val="FFFF00"/>
                </a:solidFill>
                <a:latin typeface="楷体" panose="02010609060101010101" pitchFamily="49" charset="-122"/>
                <a:ea typeface="楷体" panose="02010609060101010101" pitchFamily="49" charset="-122"/>
              </a:rPr>
              <a:t>我們素來盼望要救贖以色列的就是他。不但這樣，這些事發生到今天，已經是第三天了。</a:t>
            </a:r>
          </a:p>
        </p:txBody>
      </p:sp>
    </p:spTree>
    <p:extLst>
      <p:ext uri="{BB962C8B-B14F-4D97-AF65-F5344CB8AC3E}">
        <p14:creationId xmlns:p14="http://schemas.microsoft.com/office/powerpoint/2010/main" val="37882041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54683"/>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閣</a:t>
            </a:r>
            <a:r>
              <a:rPr lang="zh-TW" altLang="en-US" sz="4800" dirty="0">
                <a:latin typeface="楷体" panose="02010609060101010101" pitchFamily="49" charset="-122"/>
                <a:ea typeface="楷体" panose="02010609060101010101" pitchFamily="49" charset="-122"/>
              </a:rPr>
              <a:t>阮中間有幾若個婦仁人互阮真著驚</a:t>
            </a:r>
            <a:r>
              <a:rPr lang="zh-TW" altLang="en-US" sz="4800" dirty="0" smtClean="0">
                <a:latin typeface="楷体" panose="02010609060101010101" pitchFamily="49" charset="-122"/>
                <a:ea typeface="楷体" panose="02010609060101010101" pitchFamily="49" charset="-122"/>
              </a:rPr>
              <a:t>。他們天</a:t>
            </a:r>
            <a:r>
              <a:rPr lang="zh-TW" altLang="en-US" sz="4800" dirty="0">
                <a:latin typeface="楷体" panose="02010609060101010101" pitchFamily="49" charset="-122"/>
                <a:ea typeface="楷体" panose="02010609060101010101" pitchFamily="49" charset="-122"/>
              </a:rPr>
              <a:t>昲光就到墓裡，</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而</a:t>
            </a:r>
            <a:r>
              <a:rPr lang="zh-TW" altLang="en-US" sz="4800" dirty="0">
                <a:solidFill>
                  <a:srgbClr val="FFFF00"/>
                </a:solidFill>
                <a:latin typeface="楷体" panose="02010609060101010101" pitchFamily="49" charset="-122"/>
                <a:ea typeface="楷体" panose="02010609060101010101" pitchFamily="49" charset="-122"/>
              </a:rPr>
              <a:t>且我們中間有幾個婦女使我們驚奇，她們清早到墳墓那裡去，</a:t>
            </a:r>
          </a:p>
        </p:txBody>
      </p:sp>
    </p:spTree>
    <p:extLst>
      <p:ext uri="{BB962C8B-B14F-4D97-AF65-F5344CB8AC3E}">
        <p14:creationId xmlns:p14="http://schemas.microsoft.com/office/powerpoint/2010/main" val="1325649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54683"/>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呣</a:t>
            </a:r>
            <a:r>
              <a:rPr lang="zh-TW" altLang="en-US" sz="4800" dirty="0">
                <a:latin typeface="楷体" panose="02010609060101010101" pitchFamily="49" charset="-122"/>
                <a:ea typeface="楷体" panose="02010609060101010101" pitchFamily="49" charset="-122"/>
              </a:rPr>
              <a:t>拘尋無耶穌的遺體</a:t>
            </a:r>
            <a:r>
              <a:rPr lang="zh-TW" altLang="en-US" sz="4800" dirty="0" smtClean="0">
                <a:latin typeface="楷体" panose="02010609060101010101" pitchFamily="49" charset="-122"/>
                <a:ea typeface="楷体" panose="02010609060101010101" pitchFamily="49" charset="-122"/>
              </a:rPr>
              <a:t>。他們轉</a:t>
            </a:r>
            <a:r>
              <a:rPr lang="zh-TW" altLang="en-US" sz="4800" dirty="0">
                <a:latin typeface="楷体" panose="02010609060101010101" pitchFamily="49" charset="-122"/>
                <a:ea typeface="楷体" panose="02010609060101010101" pitchFamily="49" charset="-122"/>
              </a:rPr>
              <a:t>來報告講有看著天使出現，</a:t>
            </a:r>
            <a:r>
              <a:rPr lang="zh-TW" altLang="en-US" sz="4800" dirty="0" smtClean="0">
                <a:latin typeface="楷体" panose="02010609060101010101" pitchFamily="49" charset="-122"/>
                <a:ea typeface="楷体" panose="02010609060101010101" pitchFamily="49" charset="-122"/>
              </a:rPr>
              <a:t>給他們講</a:t>
            </a:r>
            <a:r>
              <a:rPr lang="zh-TW" altLang="en-US" sz="4800" dirty="0">
                <a:latin typeface="楷体" panose="02010609060101010101" pitchFamily="49" charset="-122"/>
                <a:ea typeface="楷体" panose="02010609060101010101" pitchFamily="49" charset="-122"/>
              </a:rPr>
              <a:t>伊復活啦。</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卻</a:t>
            </a:r>
            <a:r>
              <a:rPr lang="zh-TW" altLang="en-US" sz="4800" dirty="0">
                <a:solidFill>
                  <a:srgbClr val="FFFF00"/>
                </a:solidFill>
                <a:latin typeface="楷体" panose="02010609060101010101" pitchFamily="49" charset="-122"/>
                <a:ea typeface="楷体" panose="02010609060101010101" pitchFamily="49" charset="-122"/>
              </a:rPr>
              <a:t>找不到他的身體。她們回來說看見天使顯現，天使說他活了。</a:t>
            </a:r>
          </a:p>
        </p:txBody>
      </p:sp>
    </p:spTree>
    <p:extLst>
      <p:ext uri="{BB962C8B-B14F-4D97-AF65-F5344CB8AC3E}">
        <p14:creationId xmlns:p14="http://schemas.microsoft.com/office/powerpoint/2010/main" val="322650616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6800"/>
            <a:ext cx="8382000" cy="546611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阮</a:t>
            </a:r>
            <a:r>
              <a:rPr lang="zh-TW" altLang="en-US" sz="4800" dirty="0">
                <a:latin typeface="楷体" panose="02010609060101010101" pitchFamily="49" charset="-122"/>
                <a:ea typeface="楷体" panose="02010609060101010101" pitchFamily="49" charset="-122"/>
              </a:rPr>
              <a:t>中間嘛有幾若個人去墓裡，看著的代誌逐項及婦仁人所講的攏像款</a:t>
            </a:r>
            <a:r>
              <a:rPr lang="zh-TW" altLang="en-US" sz="4800" dirty="0" smtClean="0">
                <a:latin typeface="楷体" panose="02010609060101010101" pitchFamily="49" charset="-122"/>
                <a:ea typeface="楷体" panose="02010609060101010101" pitchFamily="49" charset="-122"/>
              </a:rPr>
              <a:t>，他們嘛</a:t>
            </a:r>
            <a:r>
              <a:rPr lang="zh-TW" altLang="en-US" sz="4800" dirty="0">
                <a:latin typeface="楷体" panose="02010609060101010101" pitchFamily="49" charset="-122"/>
                <a:ea typeface="楷体" panose="02010609060101010101" pitchFamily="49" charset="-122"/>
              </a:rPr>
              <a:t>無看著耶穌。」</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又</a:t>
            </a:r>
            <a:r>
              <a:rPr lang="zh-TW" altLang="en-US" sz="4800" dirty="0">
                <a:solidFill>
                  <a:srgbClr val="FFFF00"/>
                </a:solidFill>
                <a:latin typeface="楷体" panose="02010609060101010101" pitchFamily="49" charset="-122"/>
                <a:ea typeface="楷体" panose="02010609060101010101" pitchFamily="49" charset="-122"/>
              </a:rPr>
              <a:t>有我們中間的幾個人到墳墓那裡去，所看見的正如婦女們所說的，只是沒有看見他。”</a:t>
            </a:r>
          </a:p>
        </p:txBody>
      </p:sp>
    </p:spTree>
    <p:extLst>
      <p:ext uri="{BB962C8B-B14F-4D97-AF65-F5344CB8AC3E}">
        <p14:creationId xmlns:p14="http://schemas.microsoft.com/office/powerpoint/2010/main" val="24961067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54683"/>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穌就</a:t>
            </a:r>
            <a:r>
              <a:rPr lang="zh-TW" altLang="en-US" sz="4800" dirty="0" smtClean="0">
                <a:latin typeface="楷体" panose="02010609060101010101" pitchFamily="49" charset="-122"/>
                <a:ea typeface="楷体" panose="02010609060101010101" pitchFamily="49" charset="-122"/>
              </a:rPr>
              <a:t>對他們講</a:t>
            </a:r>
            <a:r>
              <a:rPr lang="zh-TW" altLang="en-US" sz="4800" dirty="0">
                <a:latin typeface="楷体" panose="02010609060101010101" pitchFamily="49" charset="-122"/>
                <a:ea typeface="楷体" panose="02010609060101010101" pitchFamily="49" charset="-122"/>
              </a:rPr>
              <a:t>：「唉啊，恁哪即呢戇，心哪即呢鈍</a:t>
            </a:r>
            <a:r>
              <a:rPr lang="zh-TW" altLang="en-US" sz="4800" dirty="0" smtClean="0">
                <a:latin typeface="楷体" panose="02010609060101010101" pitchFamily="49" charset="-122"/>
                <a:ea typeface="楷体" panose="02010609060101010101" pitchFamily="49" charset="-122"/>
              </a:rPr>
              <a:t>，袂相</a:t>
            </a:r>
            <a:r>
              <a:rPr lang="zh-TW" altLang="en-US" sz="4800" dirty="0">
                <a:latin typeface="楷体" panose="02010609060101010101" pitchFamily="49" charset="-122"/>
                <a:ea typeface="楷体" panose="02010609060101010101" pitchFamily="49" charset="-122"/>
              </a:rPr>
              <a:t>信先知所講一切的話！</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穌說：“無知的人哪，先知所說的一切話，你們心裡信得太遲鈍了！</a:t>
            </a:r>
          </a:p>
        </p:txBody>
      </p:sp>
    </p:spTree>
    <p:extLst>
      <p:ext uri="{BB962C8B-B14F-4D97-AF65-F5344CB8AC3E}">
        <p14:creationId xmlns:p14="http://schemas.microsoft.com/office/powerpoint/2010/main" val="13315653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80692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基</a:t>
            </a:r>
            <a:r>
              <a:rPr lang="zh-TW" altLang="en-US" sz="4800" dirty="0">
                <a:latin typeface="楷体" panose="02010609060101010101" pitchFamily="49" charset="-122"/>
                <a:ea typeface="楷体" panose="02010609060101010101" pitchFamily="49" charset="-122"/>
              </a:rPr>
              <a:t>督受諸個苦難來入伊的榮光豈呣是應該？」</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基</a:t>
            </a:r>
            <a:r>
              <a:rPr lang="zh-TW" altLang="en-US" sz="4800" dirty="0">
                <a:solidFill>
                  <a:srgbClr val="FFFF00"/>
                </a:solidFill>
                <a:latin typeface="楷体" panose="02010609060101010101" pitchFamily="49" charset="-122"/>
                <a:ea typeface="楷体" panose="02010609060101010101" pitchFamily="49" charset="-122"/>
              </a:rPr>
              <a:t>督這樣受害，然後進入他的榮耀，不是應當的嗎？”</a:t>
            </a:r>
          </a:p>
        </p:txBody>
      </p:sp>
    </p:spTree>
    <p:extLst>
      <p:ext uri="{BB962C8B-B14F-4D97-AF65-F5344CB8AC3E}">
        <p14:creationId xmlns:p14="http://schemas.microsoft.com/office/powerpoint/2010/main" val="172859951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54683"/>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穌就對摩西及眾先知起，</a:t>
            </a:r>
            <a:r>
              <a:rPr lang="zh-TW" altLang="en-US" sz="4800" dirty="0" smtClean="0">
                <a:latin typeface="楷体" panose="02010609060101010101" pitchFamily="49" charset="-122"/>
                <a:ea typeface="楷体" panose="02010609060101010101" pitchFamily="49" charset="-122"/>
              </a:rPr>
              <a:t>給他們解</a:t>
            </a:r>
            <a:r>
              <a:rPr lang="zh-TW" altLang="en-US" sz="4800" dirty="0">
                <a:latin typeface="楷体" panose="02010609060101010101" pitchFamily="49" charset="-122"/>
                <a:ea typeface="楷体" panose="02010609060101010101" pitchFamily="49" charset="-122"/>
              </a:rPr>
              <a:t>說聖經中所有關係伊本身的記載。</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於</a:t>
            </a:r>
            <a:r>
              <a:rPr lang="zh-TW" altLang="en-US" sz="4800" dirty="0">
                <a:solidFill>
                  <a:srgbClr val="FFFF00"/>
                </a:solidFill>
                <a:latin typeface="楷体" panose="02010609060101010101" pitchFamily="49" charset="-122"/>
                <a:ea typeface="楷体" panose="02010609060101010101" pitchFamily="49" charset="-122"/>
              </a:rPr>
              <a:t>是他從摩西和眾先知起，把所有關於自己的經文，都給他們解釋明白了</a:t>
            </a:r>
          </a:p>
        </p:txBody>
      </p:sp>
    </p:spTree>
    <p:extLst>
      <p:ext uri="{BB962C8B-B14F-4D97-AF65-F5344CB8AC3E}">
        <p14:creationId xmlns:p14="http://schemas.microsoft.com/office/powerpoint/2010/main" val="270687668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46078"/>
            <a:ext cx="8382000" cy="280692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他們啲欲到所欲去彼個庄頭，耶穌哪親像欲繼續行，</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a:t>
            </a:r>
            <a:r>
              <a:rPr lang="zh-TW" altLang="en-US" sz="4800" dirty="0">
                <a:solidFill>
                  <a:srgbClr val="FFFF00"/>
                </a:solidFill>
                <a:latin typeface="楷体" panose="02010609060101010101" pitchFamily="49" charset="-122"/>
                <a:ea typeface="楷体" panose="02010609060101010101" pitchFamily="49" charset="-122"/>
              </a:rPr>
              <a:t>們走近要去的村子，他好像還要往前行，</a:t>
            </a:r>
          </a:p>
        </p:txBody>
      </p:sp>
    </p:spTree>
    <p:extLst>
      <p:ext uri="{BB962C8B-B14F-4D97-AF65-F5344CB8AC3E}">
        <p14:creationId xmlns:p14="http://schemas.microsoft.com/office/powerpoint/2010/main" val="429287229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不過他們兩</a:t>
            </a:r>
            <a:r>
              <a:rPr lang="zh-TW" altLang="en-US" sz="4800" dirty="0">
                <a:latin typeface="楷体" panose="02010609060101010101" pitchFamily="49" charset="-122"/>
                <a:ea typeface="楷体" panose="02010609060101010101" pitchFamily="49" charset="-122"/>
              </a:rPr>
              <a:t>個強強給伊留，講：「日頭已經落山，天暗啦，請及阮住。」 耶穌就入去</a:t>
            </a:r>
            <a:r>
              <a:rPr lang="zh-TW" altLang="en-US" sz="4800" dirty="0" smtClean="0">
                <a:latin typeface="楷体" panose="02010609060101010101" pitchFamily="49" charset="-122"/>
                <a:ea typeface="楷体" panose="02010609060101010101" pitchFamily="49" charset="-122"/>
              </a:rPr>
              <a:t>及他們住</a:t>
            </a:r>
            <a:r>
              <a:rPr lang="zh-TW" altLang="en-US" sz="4800" dirty="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a:t>
            </a:r>
            <a:r>
              <a:rPr lang="zh-TW" altLang="en-US" sz="4800" dirty="0">
                <a:solidFill>
                  <a:srgbClr val="FFFF00"/>
                </a:solidFill>
                <a:latin typeface="楷体" panose="02010609060101010101" pitchFamily="49" charset="-122"/>
                <a:ea typeface="楷体" panose="02010609060101010101" pitchFamily="49" charset="-122"/>
              </a:rPr>
              <a:t>們強留他說：“天晚了，太陽下山了，請與我們同住吧！”他就進去與他們同住</a:t>
            </a:r>
          </a:p>
        </p:txBody>
      </p:sp>
    </p:spTree>
    <p:extLst>
      <p:ext uri="{BB962C8B-B14F-4D97-AF65-F5344CB8AC3E}">
        <p14:creationId xmlns:p14="http://schemas.microsoft.com/office/powerpoint/2010/main" val="289488133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24:30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46078"/>
            <a:ext cx="8382000" cy="280692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a:t>
            </a:r>
            <a:r>
              <a:rPr lang="zh-TW" altLang="en-US" sz="4800" dirty="0" smtClean="0">
                <a:latin typeface="楷体" panose="02010609060101010101" pitchFamily="49" charset="-122"/>
                <a:ea typeface="楷体" panose="02010609060101010101" pitchFamily="49" charset="-122"/>
              </a:rPr>
              <a:t>及他們坐</a:t>
            </a:r>
            <a:r>
              <a:rPr lang="zh-TW" altLang="en-US" sz="4800" dirty="0">
                <a:latin typeface="楷体" panose="02010609060101010101" pitchFamily="49" charset="-122"/>
                <a:ea typeface="楷体" panose="02010609060101010101" pitchFamily="49" charset="-122"/>
              </a:rPr>
              <a:t>桌的時，提餅感謝，然後擘開，分</a:t>
            </a:r>
            <a:r>
              <a:rPr lang="zh-TW" altLang="en-US" sz="4800" dirty="0" smtClean="0">
                <a:latin typeface="楷体" panose="02010609060101010101" pitchFamily="49" charset="-122"/>
                <a:ea typeface="楷体" panose="02010609060101010101" pitchFamily="49" charset="-122"/>
              </a:rPr>
              <a:t>互他們。</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到</a:t>
            </a:r>
            <a:r>
              <a:rPr lang="zh-TW" altLang="en-US" sz="4800" dirty="0">
                <a:solidFill>
                  <a:srgbClr val="FFFF00"/>
                </a:solidFill>
                <a:latin typeface="楷体" panose="02010609060101010101" pitchFamily="49" charset="-122"/>
                <a:ea typeface="楷体" panose="02010609060101010101" pitchFamily="49" charset="-122"/>
              </a:rPr>
              <a:t>了吃飯的時候，他拿起餅來，感謝了，擘開遞給他們</a:t>
            </a:r>
            <a:r>
              <a:rPr lang="en-US" altLang="zh-TW" sz="4800" dirty="0">
                <a:solidFill>
                  <a:srgbClr val="FFFF00"/>
                </a:solidFill>
                <a:latin typeface="楷体" panose="02010609060101010101" pitchFamily="49" charset="-122"/>
                <a:ea typeface="楷体" panose="02010609060101010101" pitchFamily="49" charset="-122"/>
              </a:rPr>
              <a:t>,</a:t>
            </a:r>
            <a:endParaRPr lang="zh-TW" altLang="en-US" sz="48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810317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0886"/>
            <a:ext cx="83820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像</a:t>
            </a:r>
            <a:r>
              <a:rPr lang="zh-TW" altLang="en-US" sz="4800" dirty="0">
                <a:latin typeface="楷体" panose="02010609060101010101" pitchFamily="49" charset="-122"/>
                <a:ea typeface="楷体" panose="02010609060101010101" pitchFamily="49" charset="-122"/>
              </a:rPr>
              <a:t>彼日，門徒中有兩個人欲去一個庄頭，叫做以馬忤斯，此個所在離耶路撒冷約十一公里。</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同</a:t>
            </a:r>
            <a:r>
              <a:rPr lang="zh-TW" altLang="en-US" sz="4800" dirty="0">
                <a:solidFill>
                  <a:srgbClr val="FFFF00"/>
                </a:solidFill>
                <a:latin typeface="楷体" panose="02010609060101010101" pitchFamily="49" charset="-122"/>
                <a:ea typeface="楷体" panose="02010609060101010101" pitchFamily="49" charset="-122"/>
              </a:rPr>
              <a:t>一天，門徒中有兩個人往一個叫以馬午斯的村子去，那村子距耶路撒冷約十一公里；</a:t>
            </a:r>
          </a:p>
        </p:txBody>
      </p:sp>
    </p:spTree>
    <p:extLst>
      <p:ext uri="{BB962C8B-B14F-4D97-AF65-F5344CB8AC3E}">
        <p14:creationId xmlns:p14="http://schemas.microsoft.com/office/powerpoint/2010/main" val="355872111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24:31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他們的</a:t>
            </a:r>
            <a:r>
              <a:rPr lang="zh-TW" altLang="en-US" sz="4800" dirty="0">
                <a:latin typeface="楷体" panose="02010609060101010101" pitchFamily="49" charset="-122"/>
                <a:ea typeface="楷体" panose="02010609060101010101" pitchFamily="49" charset="-122"/>
              </a:rPr>
              <a:t>目睭開，認著伊；伊忽然</a:t>
            </a:r>
            <a:r>
              <a:rPr lang="zh-TW" altLang="en-US" sz="4800" dirty="0" smtClean="0">
                <a:latin typeface="楷体" panose="02010609060101010101" pitchFamily="49" charset="-122"/>
                <a:ea typeface="楷体" panose="02010609060101010101" pitchFamily="49" charset="-122"/>
              </a:rPr>
              <a:t>對他們面</a:t>
            </a:r>
            <a:r>
              <a:rPr lang="zh-TW" altLang="en-US" sz="4800" dirty="0">
                <a:latin typeface="楷体" panose="02010609060101010101" pitchFamily="49" charset="-122"/>
                <a:ea typeface="楷体" panose="02010609060101010101" pitchFamily="49" charset="-122"/>
              </a:rPr>
              <a:t>前消失。</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a:t>
            </a:r>
            <a:r>
              <a:rPr lang="zh-TW" altLang="en-US" sz="4800" dirty="0">
                <a:solidFill>
                  <a:srgbClr val="FFFF00"/>
                </a:solidFill>
                <a:latin typeface="楷体" panose="02010609060101010101" pitchFamily="49" charset="-122"/>
                <a:ea typeface="楷体" panose="02010609060101010101" pitchFamily="49" charset="-122"/>
              </a:rPr>
              <a:t>們的眼睛開了，才認出是耶穌來；他卻從他們面前不見了。</a:t>
            </a:r>
          </a:p>
        </p:txBody>
      </p:sp>
    </p:spTree>
    <p:extLst>
      <p:ext uri="{BB962C8B-B14F-4D97-AF65-F5344CB8AC3E}">
        <p14:creationId xmlns:p14="http://schemas.microsoft.com/office/powerpoint/2010/main" val="345515508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24:32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他們就</a:t>
            </a:r>
            <a:r>
              <a:rPr lang="zh-TW" altLang="en-US" sz="4800" dirty="0">
                <a:latin typeface="楷体" panose="02010609060101010101" pitchFamily="49" charset="-122"/>
                <a:ea typeface="楷体" panose="02010609060101010101" pitchFamily="49" charset="-122"/>
              </a:rPr>
              <a:t>互相講：「伊佇路中及咱講話，給咱說明聖經的時，咱的心豈無親像火</a:t>
            </a:r>
            <a:r>
              <a:rPr lang="zh-TW" altLang="en-US" sz="4800" dirty="0" smtClean="0">
                <a:latin typeface="楷体" panose="02010609060101010101" pitchFamily="49" charset="-122"/>
                <a:ea typeface="楷体" panose="02010609060101010101" pitchFamily="49" charset="-122"/>
              </a:rPr>
              <a:t>啲炷？」</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a:t>
            </a:r>
            <a:r>
              <a:rPr lang="zh-TW" altLang="en-US" sz="4800" dirty="0">
                <a:solidFill>
                  <a:srgbClr val="FFFF00"/>
                </a:solidFill>
                <a:latin typeface="楷体" panose="02010609060101010101" pitchFamily="49" charset="-122"/>
                <a:ea typeface="楷体" panose="02010609060101010101" pitchFamily="49" charset="-122"/>
              </a:rPr>
              <a:t>們彼此說：“在路上他對我們說話，給我們解釋聖經的時候，我們的心不是火熱的嗎？”</a:t>
            </a:r>
          </a:p>
        </p:txBody>
      </p:sp>
    </p:spTree>
    <p:extLst>
      <p:ext uri="{BB962C8B-B14F-4D97-AF65-F5344CB8AC3E}">
        <p14:creationId xmlns:p14="http://schemas.microsoft.com/office/powerpoint/2010/main" val="168630890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54683"/>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他們隨</a:t>
            </a:r>
            <a:r>
              <a:rPr lang="zh-TW" altLang="en-US" sz="4800" dirty="0">
                <a:latin typeface="楷体" panose="02010609060101010101" pitchFamily="49" charset="-122"/>
                <a:ea typeface="楷体" panose="02010609060101010101" pitchFamily="49" charset="-122"/>
              </a:rPr>
              <a:t>時出發，倒轉去耶路撒冷，看著彼十一個使徒及其他的人聚集佇遐，</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a:t>
            </a:r>
            <a:r>
              <a:rPr lang="zh-TW" altLang="en-US" sz="4800" dirty="0">
                <a:solidFill>
                  <a:srgbClr val="FFFF00"/>
                </a:solidFill>
                <a:latin typeface="楷体" panose="02010609060101010101" pitchFamily="49" charset="-122"/>
                <a:ea typeface="楷体" panose="02010609060101010101" pitchFamily="49" charset="-122"/>
              </a:rPr>
              <a:t>們就立時起來回耶路撒冷去。在那裡遇見十一個使徒和跟他們聚在一起的人，</a:t>
            </a:r>
          </a:p>
        </p:txBody>
      </p:sp>
    </p:spTree>
    <p:extLst>
      <p:ext uri="{BB962C8B-B14F-4D97-AF65-F5344CB8AC3E}">
        <p14:creationId xmlns:p14="http://schemas.microsoft.com/office/powerpoint/2010/main" val="334270024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24:34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69878"/>
            <a:ext cx="8382000" cy="280692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啲</a:t>
            </a:r>
            <a:r>
              <a:rPr lang="zh-TW" altLang="en-US" sz="4800" dirty="0">
                <a:latin typeface="楷体" panose="02010609060101010101" pitchFamily="49" charset="-122"/>
                <a:ea typeface="楷体" panose="02010609060101010101" pitchFamily="49" charset="-122"/>
              </a:rPr>
              <a:t>講：「主真正復活啦！伊已經有出現互西門看。」</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說</a:t>
            </a:r>
            <a:r>
              <a:rPr lang="zh-TW" altLang="en-US" sz="4800" dirty="0">
                <a:solidFill>
                  <a:srgbClr val="FFFF00"/>
                </a:solidFill>
                <a:latin typeface="楷体" panose="02010609060101010101" pitchFamily="49" charset="-122"/>
                <a:ea typeface="楷体" panose="02010609060101010101" pitchFamily="49" charset="-122"/>
              </a:rPr>
              <a:t>：“主果然復活了，已經向西門顯現了。”</a:t>
            </a:r>
          </a:p>
        </p:txBody>
      </p:sp>
    </p:spTree>
    <p:extLst>
      <p:ext uri="{BB962C8B-B14F-4D97-AF65-F5344CB8AC3E}">
        <p14:creationId xmlns:p14="http://schemas.microsoft.com/office/powerpoint/2010/main" val="122198707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4686"/>
            <a:ext cx="83820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彼</a:t>
            </a:r>
            <a:r>
              <a:rPr lang="zh-TW" altLang="en-US" sz="4800" dirty="0">
                <a:latin typeface="楷体" panose="02010609060101010101" pitchFamily="49" charset="-122"/>
                <a:ea typeface="楷体" panose="02010609060101010101" pitchFamily="49" charset="-122"/>
              </a:rPr>
              <a:t>兩個人就將佇路中所發生的代誌，及耶穌啲擘餅的</a:t>
            </a:r>
            <a:r>
              <a:rPr lang="zh-TW" altLang="en-US" sz="4800" dirty="0" smtClean="0">
                <a:latin typeface="楷体" panose="02010609060101010101" pitchFamily="49" charset="-122"/>
                <a:ea typeface="楷体" panose="02010609060101010101" pitchFamily="49" charset="-122"/>
              </a:rPr>
              <a:t>時他們才</a:t>
            </a:r>
            <a:r>
              <a:rPr lang="zh-TW" altLang="en-US" sz="4800" dirty="0">
                <a:latin typeface="楷体" panose="02010609060101010101" pitchFamily="49" charset="-122"/>
                <a:ea typeface="楷体" panose="02010609060101010101" pitchFamily="49" charset="-122"/>
              </a:rPr>
              <a:t>認著伊的經過，攏</a:t>
            </a:r>
            <a:r>
              <a:rPr lang="zh-TW" altLang="en-US" sz="4800" dirty="0" smtClean="0">
                <a:latin typeface="楷体" panose="02010609060101010101" pitchFamily="49" charset="-122"/>
                <a:ea typeface="楷体" panose="02010609060101010101" pitchFamily="49" charset="-122"/>
              </a:rPr>
              <a:t>給他們講</a:t>
            </a:r>
            <a:r>
              <a:rPr lang="zh-TW" altLang="en-US" sz="4800" dirty="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兩</a:t>
            </a:r>
            <a:r>
              <a:rPr lang="zh-TW" altLang="en-US" sz="4800" dirty="0">
                <a:solidFill>
                  <a:srgbClr val="FFFF00"/>
                </a:solidFill>
                <a:latin typeface="楷体" panose="02010609060101010101" pitchFamily="49" charset="-122"/>
                <a:ea typeface="楷体" panose="02010609060101010101" pitchFamily="49" charset="-122"/>
              </a:rPr>
              <a:t>個人就把在路上的事，和擘餅的時候他們怎樣認出耶穌來的事，都述說了一遍</a:t>
            </a:r>
            <a:r>
              <a:rPr lang="zh-TW" altLang="en-US" sz="4800" dirty="0" smtClean="0">
                <a:solidFill>
                  <a:srgbClr val="FFFF00"/>
                </a:solidFill>
                <a:latin typeface="楷体" panose="02010609060101010101" pitchFamily="49" charset="-122"/>
                <a:ea typeface="楷体" panose="02010609060101010101" pitchFamily="49" charset="-122"/>
              </a:rPr>
              <a:t>。</a:t>
            </a:r>
            <a:r>
              <a:rPr lang="en-US" altLang="zh-TW" sz="4800" dirty="0" smtClean="0">
                <a:latin typeface="楷体" panose="02010609060101010101" pitchFamily="49" charset="-122"/>
                <a:ea typeface="楷体" panose="02010609060101010101" pitchFamily="49" charset="-122"/>
                <a:sym typeface="Wingdings" panose="05000000000000000000" pitchFamily="2" charset="2"/>
              </a:rPr>
              <a:t></a:t>
            </a:r>
            <a:endParaRPr lang="en-US" altLang="zh-TW"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074548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69878"/>
            <a:ext cx="8382000" cy="280692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他們佇</a:t>
            </a:r>
            <a:r>
              <a:rPr lang="zh-TW" altLang="en-US" sz="4800" dirty="0">
                <a:latin typeface="楷体" panose="02010609060101010101" pitchFamily="49" charset="-122"/>
                <a:ea typeface="楷体" panose="02010609060101010101" pitchFamily="49" charset="-122"/>
              </a:rPr>
              <a:t>路中互相啲談論所發生攏總的代誌。</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a:t>
            </a:r>
            <a:r>
              <a:rPr lang="zh-TW" altLang="en-US" sz="4800" dirty="0">
                <a:solidFill>
                  <a:srgbClr val="FFFF00"/>
                </a:solidFill>
                <a:latin typeface="楷体" panose="02010609060101010101" pitchFamily="49" charset="-122"/>
                <a:ea typeface="楷体" panose="02010609060101010101" pitchFamily="49" charset="-122"/>
              </a:rPr>
              <a:t>們彼此談論所發生的這一切事。</a:t>
            </a:r>
          </a:p>
        </p:txBody>
      </p:sp>
    </p:spTree>
    <p:extLst>
      <p:ext uri="{BB962C8B-B14F-4D97-AF65-F5344CB8AC3E}">
        <p14:creationId xmlns:p14="http://schemas.microsoft.com/office/powerpoint/2010/main" val="15920560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69878"/>
            <a:ext cx="8382000" cy="280692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他們談</a:t>
            </a:r>
            <a:r>
              <a:rPr lang="zh-TW" altLang="en-US" sz="4800" dirty="0">
                <a:latin typeface="楷体" panose="02010609060101010101" pitchFamily="49" charset="-122"/>
                <a:ea typeface="楷体" panose="02010609060101010101" pitchFamily="49" charset="-122"/>
              </a:rPr>
              <a:t>論來談論去的時，耶穌親身行倚來</a:t>
            </a:r>
            <a:r>
              <a:rPr lang="zh-TW" altLang="en-US" sz="4800" dirty="0" smtClean="0">
                <a:latin typeface="楷体" panose="02010609060101010101" pitchFamily="49" charset="-122"/>
                <a:ea typeface="楷体" panose="02010609060101010101" pitchFamily="49" charset="-122"/>
              </a:rPr>
              <a:t>及他們做</a:t>
            </a:r>
            <a:r>
              <a:rPr lang="zh-TW" altLang="en-US" sz="4800" dirty="0">
                <a:latin typeface="楷体" panose="02010609060101010101" pitchFamily="49" charset="-122"/>
                <a:ea typeface="楷体" panose="02010609060101010101" pitchFamily="49" charset="-122"/>
              </a:rPr>
              <a:t>陣行。</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正</a:t>
            </a:r>
            <a:r>
              <a:rPr lang="zh-TW" altLang="en-US" sz="4800" dirty="0">
                <a:solidFill>
                  <a:srgbClr val="FFFF00"/>
                </a:solidFill>
                <a:latin typeface="楷体" panose="02010609060101010101" pitchFamily="49" charset="-122"/>
                <a:ea typeface="楷体" panose="02010609060101010101" pitchFamily="49" charset="-122"/>
              </a:rPr>
              <a:t>在交談議論的時候，耶穌親自走近他們，與他們同行</a:t>
            </a:r>
            <a:r>
              <a:rPr lang="en-US" altLang="zh-TW" sz="4800" dirty="0">
                <a:solidFill>
                  <a:srgbClr val="FFFF00"/>
                </a:solidFill>
                <a:latin typeface="楷体" panose="02010609060101010101" pitchFamily="49" charset="-122"/>
                <a:ea typeface="楷体" panose="02010609060101010101" pitchFamily="49" charset="-122"/>
              </a:rPr>
              <a:t>,</a:t>
            </a:r>
            <a:endParaRPr lang="zh-TW" altLang="en-US" sz="48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1299891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142125"/>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他們看</a:t>
            </a:r>
            <a:r>
              <a:rPr lang="zh-TW" altLang="en-US" sz="4800" dirty="0">
                <a:latin typeface="楷体" panose="02010609060101010101" pitchFamily="49" charset="-122"/>
                <a:ea typeface="楷体" panose="02010609060101010101" pitchFamily="49" charset="-122"/>
              </a:rPr>
              <a:t>著，呣</a:t>
            </a:r>
            <a:r>
              <a:rPr lang="zh-TW" altLang="en-US" sz="4800" dirty="0" smtClean="0">
                <a:latin typeface="楷体" panose="02010609060101010101" pitchFamily="49" charset="-122"/>
                <a:ea typeface="楷体" panose="02010609060101010101" pitchFamily="49" charset="-122"/>
              </a:rPr>
              <a:t>拘袂認</a:t>
            </a:r>
            <a:r>
              <a:rPr lang="zh-TW" altLang="en-US" sz="4800" dirty="0">
                <a:latin typeface="楷体" panose="02010609060101010101" pitchFamily="49" charset="-122"/>
                <a:ea typeface="楷体" panose="02010609060101010101" pitchFamily="49" charset="-122"/>
              </a:rPr>
              <a:t>得。</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但</a:t>
            </a:r>
            <a:r>
              <a:rPr lang="zh-TW" altLang="en-US" sz="4800" dirty="0">
                <a:solidFill>
                  <a:srgbClr val="FFFF00"/>
                </a:solidFill>
                <a:latin typeface="楷体" panose="02010609060101010101" pitchFamily="49" charset="-122"/>
                <a:ea typeface="楷体" panose="02010609060101010101" pitchFamily="49" charset="-122"/>
              </a:rPr>
              <a:t>他們的眼睛卻給蒙蔽了，認不出他來。</a:t>
            </a:r>
          </a:p>
        </p:txBody>
      </p:sp>
    </p:spTree>
    <p:extLst>
      <p:ext uri="{BB962C8B-B14F-4D97-AF65-F5344CB8AC3E}">
        <p14:creationId xmlns:p14="http://schemas.microsoft.com/office/powerpoint/2010/main" val="45316760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a:t>
            </a:r>
            <a:r>
              <a:rPr lang="zh-TW" altLang="en-US" sz="4800" dirty="0" smtClean="0">
                <a:latin typeface="楷体" panose="02010609060101010101" pitchFamily="49" charset="-122"/>
                <a:ea typeface="楷体" panose="02010609060101010101" pitchFamily="49" charset="-122"/>
              </a:rPr>
              <a:t>問他們：「</a:t>
            </a:r>
            <a:r>
              <a:rPr lang="zh-TW" altLang="en-US" sz="4800" dirty="0">
                <a:latin typeface="楷体" panose="02010609060101010101" pitchFamily="49" charset="-122"/>
                <a:ea typeface="楷体" panose="02010609060101010101" pitchFamily="49" charset="-122"/>
              </a:rPr>
              <a:t>恁那行那啲議論的是什麼代誌？」 </a:t>
            </a:r>
            <a:r>
              <a:rPr lang="zh-TW" altLang="en-US" sz="4800" dirty="0" smtClean="0">
                <a:latin typeface="楷体" panose="02010609060101010101" pitchFamily="49" charset="-122"/>
                <a:ea typeface="楷体" panose="02010609060101010101" pitchFamily="49" charset="-122"/>
              </a:rPr>
              <a:t>他們就</a:t>
            </a:r>
            <a:r>
              <a:rPr lang="zh-TW" altLang="en-US" sz="4800" dirty="0">
                <a:latin typeface="楷体" panose="02010609060101010101" pitchFamily="49" charset="-122"/>
                <a:ea typeface="楷体" panose="02010609060101010101" pitchFamily="49" charset="-122"/>
              </a:rPr>
              <a:t>停落來，滿面憂愁。</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穌說：“你們走路的時候</a:t>
            </a:r>
            <a:r>
              <a:rPr lang="en-US" altLang="zh-TW" sz="4800" dirty="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彼此討論的是甚麼事呢？”他們就站住，面帶愁容；</a:t>
            </a:r>
          </a:p>
        </p:txBody>
      </p:sp>
    </p:spTree>
    <p:extLst>
      <p:ext uri="{BB962C8B-B14F-4D97-AF65-F5344CB8AC3E}">
        <p14:creationId xmlns:p14="http://schemas.microsoft.com/office/powerpoint/2010/main" val="368568960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685800"/>
            <a:ext cx="8382000" cy="6130909"/>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其</a:t>
            </a:r>
            <a:r>
              <a:rPr lang="zh-TW" altLang="en-US" sz="4800" dirty="0">
                <a:latin typeface="楷体" panose="02010609060101010101" pitchFamily="49" charset="-122"/>
                <a:ea typeface="楷体" panose="02010609060101010101" pitchFamily="49" charset="-122"/>
              </a:rPr>
              <a:t>中有一個人叫做革流巴應伊講：「此幾日佇耶路撒冷所發生的代誌，對外地來住佇耶路撒冷的人，是按怎干單你一個呣知？」</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一</a:t>
            </a:r>
            <a:r>
              <a:rPr lang="zh-TW" altLang="en-US" sz="4800" dirty="0">
                <a:solidFill>
                  <a:srgbClr val="FFFF00"/>
                </a:solidFill>
                <a:latin typeface="楷体" panose="02010609060101010101" pitchFamily="49" charset="-122"/>
                <a:ea typeface="楷体" panose="02010609060101010101" pitchFamily="49" charset="-122"/>
              </a:rPr>
              <a:t>個名叫革流巴的回答他：“在耶路撒冷作客的，難道只有你不知道這幾天在那裡所發生的事嗎？”</a:t>
            </a:r>
          </a:p>
        </p:txBody>
      </p:sp>
    </p:spTree>
    <p:extLst>
      <p:ext uri="{BB962C8B-B14F-4D97-AF65-F5344CB8AC3E}">
        <p14:creationId xmlns:p14="http://schemas.microsoft.com/office/powerpoint/2010/main" val="348124505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685800"/>
            <a:ext cx="8382000" cy="6130909"/>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a:t>
            </a:r>
            <a:r>
              <a:rPr lang="zh-TW" altLang="en-US" sz="4800" dirty="0" smtClean="0">
                <a:latin typeface="楷体" panose="02010609060101010101" pitchFamily="49" charset="-122"/>
                <a:ea typeface="楷体" panose="02010609060101010101" pitchFamily="49" charset="-122"/>
              </a:rPr>
              <a:t>問他們：「</a:t>
            </a:r>
            <a:r>
              <a:rPr lang="zh-TW" altLang="en-US" sz="4800" dirty="0">
                <a:latin typeface="楷体" panose="02010609060101010101" pitchFamily="49" charset="-122"/>
                <a:ea typeface="楷体" panose="02010609060101010101" pitchFamily="49" charset="-122"/>
              </a:rPr>
              <a:t>什麼代誌？」 </a:t>
            </a:r>
            <a:r>
              <a:rPr lang="zh-TW" altLang="en-US" sz="4800" dirty="0" smtClean="0">
                <a:latin typeface="楷体" panose="02010609060101010101" pitchFamily="49" charset="-122"/>
                <a:ea typeface="楷体" panose="02010609060101010101" pitchFamily="49" charset="-122"/>
              </a:rPr>
              <a:t>他們給</a:t>
            </a:r>
            <a:r>
              <a:rPr lang="zh-TW" altLang="en-US" sz="4800" dirty="0">
                <a:latin typeface="楷体" panose="02010609060101010101" pitchFamily="49" charset="-122"/>
                <a:ea typeface="楷体" panose="02010609060101010101" pitchFamily="49" charset="-122"/>
              </a:rPr>
              <a:t>伊講：「拿撒勒人耶穌的代誌。伊是先知，佇上帝及眾人的面前，無論講話抑是做代誌攏真有權能</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a:t>
            </a:r>
            <a:r>
              <a:rPr lang="zh-TW" altLang="en-US" sz="4800" dirty="0">
                <a:solidFill>
                  <a:srgbClr val="FFFF00"/>
                </a:solidFill>
                <a:latin typeface="楷体" panose="02010609060101010101" pitchFamily="49" charset="-122"/>
                <a:ea typeface="楷体" panose="02010609060101010101" pitchFamily="49" charset="-122"/>
              </a:rPr>
              <a:t>說：“甚麼事呢？”他們說：“就是拿撒勒人耶穌的事。他是先知，在　神和眾人面前，說話行事都有大能</a:t>
            </a:r>
          </a:p>
        </p:txBody>
      </p:sp>
    </p:spTree>
    <p:extLst>
      <p:ext uri="{BB962C8B-B14F-4D97-AF65-F5344CB8AC3E}">
        <p14:creationId xmlns:p14="http://schemas.microsoft.com/office/powerpoint/2010/main" val="99996697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 </a:t>
            </a:r>
            <a:r>
              <a:rPr lang="en-US" altLang="zh-TW" sz="5400" dirty="0" smtClean="0">
                <a:effectLst/>
                <a:latin typeface="楷体" panose="02010609060101010101" pitchFamily="49" charset="-122"/>
                <a:ea typeface="楷体" panose="02010609060101010101" pitchFamily="49" charset="-122"/>
              </a:rPr>
              <a:t>24:20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62280"/>
            <a:ext cx="8382000" cy="3471720"/>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阮</a:t>
            </a:r>
            <a:r>
              <a:rPr lang="zh-TW" altLang="en-US" sz="4800" dirty="0">
                <a:latin typeface="楷体" panose="02010609060101010101" pitchFamily="49" charset="-122"/>
                <a:ea typeface="楷体" panose="02010609060101010101" pitchFamily="49" charset="-122"/>
              </a:rPr>
              <a:t>的祭司長及領袖給伊送去互人判死刑，釘十字架。</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們的祭司長和官長，竟把他交出去，判了死罪，釘在十字架上。</a:t>
            </a:r>
          </a:p>
        </p:txBody>
      </p:sp>
    </p:spTree>
    <p:extLst>
      <p:ext uri="{BB962C8B-B14F-4D97-AF65-F5344CB8AC3E}">
        <p14:creationId xmlns:p14="http://schemas.microsoft.com/office/powerpoint/2010/main" val="34508210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422</TotalTime>
  <Words>4115</Words>
  <Application>Microsoft Office PowerPoint</Application>
  <PresentationFormat>On-screen Show (4:3)</PresentationFormat>
  <Paragraphs>166</Paragraphs>
  <Slides>24</Slides>
  <Notes>24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楷体</vt:lpstr>
      <vt:lpstr>Arial</vt:lpstr>
      <vt:lpstr>Calibri</vt:lpstr>
      <vt:lpstr>Courier New</vt:lpstr>
      <vt:lpstr>Trebuchet MS</vt:lpstr>
      <vt:lpstr>Wingdings</vt:lpstr>
      <vt:lpstr>1_Purple Template 1 Trebuchet</vt:lpstr>
      <vt:lpstr>White with Courier font for code slides</vt:lpstr>
      <vt:lpstr>路加福音 24:13-35</vt:lpstr>
      <vt:lpstr>路加福音 24:13</vt:lpstr>
      <vt:lpstr>路加福音 24:14</vt:lpstr>
      <vt:lpstr>路加福音 24:15</vt:lpstr>
      <vt:lpstr>路加福音 24:16</vt:lpstr>
      <vt:lpstr>路加福音 24:17</vt:lpstr>
      <vt:lpstr>路加福音 24:18</vt:lpstr>
      <vt:lpstr>路加福音 24:19</vt:lpstr>
      <vt:lpstr>路加福音 24:20</vt:lpstr>
      <vt:lpstr>路加福音 24:21</vt:lpstr>
      <vt:lpstr>路加福音 24:22</vt:lpstr>
      <vt:lpstr>路加福音 24:23</vt:lpstr>
      <vt:lpstr>路加福音 24:24</vt:lpstr>
      <vt:lpstr>路加福音 24:25</vt:lpstr>
      <vt:lpstr>路加福音 24:26</vt:lpstr>
      <vt:lpstr>路加福音 24:27</vt:lpstr>
      <vt:lpstr>路加福音 24:28</vt:lpstr>
      <vt:lpstr>路加福音 24:29</vt:lpstr>
      <vt:lpstr>路加福音 24:30</vt:lpstr>
      <vt:lpstr>路加福音 24:31</vt:lpstr>
      <vt:lpstr>路加福音 24:32</vt:lpstr>
      <vt:lpstr>路加福音 24:33</vt:lpstr>
      <vt:lpstr>路加福音 24:34</vt:lpstr>
      <vt:lpstr>路加福音 24:35</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85</cp:revision>
  <dcterms:created xsi:type="dcterms:W3CDTF">2015-02-07T13:24:58Z</dcterms:created>
  <dcterms:modified xsi:type="dcterms:W3CDTF">2016-04-02T12:44:08Z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