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21"/>
  </p:notesMasterIdLst>
  <p:sldIdLst>
    <p:sldId id="296" r:id="rId4"/>
    <p:sldId id="297" r:id="rId5"/>
    <p:sldId id="302" r:id="rId6"/>
    <p:sldId id="309" r:id="rId7"/>
    <p:sldId id="304" r:id="rId8"/>
    <p:sldId id="305" r:id="rId9"/>
    <p:sldId id="306" r:id="rId10"/>
    <p:sldId id="307" r:id="rId11"/>
    <p:sldId id="308" r:id="rId12"/>
    <p:sldId id="310" r:id="rId13"/>
    <p:sldId id="314" r:id="rId14"/>
    <p:sldId id="315" r:id="rId15"/>
    <p:sldId id="312" r:id="rId16"/>
    <p:sldId id="316" r:id="rId17"/>
    <p:sldId id="320" r:id="rId18"/>
    <p:sldId id="318" r:id="rId19"/>
    <p:sldId id="319"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403"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2.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pPr/>
              <a:t>9/3/2016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pPr/>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9/3/2016 10:34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639858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9/3/2016 10:34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10</a:t>
            </a:fld>
            <a:endParaRPr lang="en-US" dirty="0"/>
          </a:p>
        </p:txBody>
      </p:sp>
    </p:spTree>
    <p:extLst>
      <p:ext uri="{BB962C8B-B14F-4D97-AF65-F5344CB8AC3E}">
        <p14:creationId xmlns:p14="http://schemas.microsoft.com/office/powerpoint/2010/main" val="2220034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9/3/2016 11:28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11</a:t>
            </a:fld>
            <a:endParaRPr lang="en-US" dirty="0"/>
          </a:p>
        </p:txBody>
      </p:sp>
    </p:spTree>
    <p:extLst>
      <p:ext uri="{BB962C8B-B14F-4D97-AF65-F5344CB8AC3E}">
        <p14:creationId xmlns:p14="http://schemas.microsoft.com/office/powerpoint/2010/main" val="2220034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9/3/2016 10:34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12</a:t>
            </a:fld>
            <a:endParaRPr lang="en-US" dirty="0"/>
          </a:p>
        </p:txBody>
      </p:sp>
    </p:spTree>
    <p:extLst>
      <p:ext uri="{BB962C8B-B14F-4D97-AF65-F5344CB8AC3E}">
        <p14:creationId xmlns:p14="http://schemas.microsoft.com/office/powerpoint/2010/main" val="2220034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9/3/2016 10:34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13</a:t>
            </a:fld>
            <a:endParaRPr lang="en-US" dirty="0"/>
          </a:p>
        </p:txBody>
      </p:sp>
    </p:spTree>
    <p:extLst>
      <p:ext uri="{BB962C8B-B14F-4D97-AF65-F5344CB8AC3E}">
        <p14:creationId xmlns:p14="http://schemas.microsoft.com/office/powerpoint/2010/main" val="2220034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9/3/2016 10:34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14</a:t>
            </a:fld>
            <a:endParaRPr lang="en-US" dirty="0"/>
          </a:p>
        </p:txBody>
      </p:sp>
    </p:spTree>
    <p:extLst>
      <p:ext uri="{BB962C8B-B14F-4D97-AF65-F5344CB8AC3E}">
        <p14:creationId xmlns:p14="http://schemas.microsoft.com/office/powerpoint/2010/main" val="2220034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9/3/2016 10:34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15</a:t>
            </a:fld>
            <a:endParaRPr lang="en-US" dirty="0"/>
          </a:p>
        </p:txBody>
      </p:sp>
    </p:spTree>
    <p:extLst>
      <p:ext uri="{BB962C8B-B14F-4D97-AF65-F5344CB8AC3E}">
        <p14:creationId xmlns:p14="http://schemas.microsoft.com/office/powerpoint/2010/main" val="2220034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9/3/2016 10:34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16</a:t>
            </a:fld>
            <a:endParaRPr lang="en-US" dirty="0"/>
          </a:p>
        </p:txBody>
      </p:sp>
    </p:spTree>
    <p:extLst>
      <p:ext uri="{BB962C8B-B14F-4D97-AF65-F5344CB8AC3E}">
        <p14:creationId xmlns:p14="http://schemas.microsoft.com/office/powerpoint/2010/main" val="2220034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9/3/2016 10:34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17</a:t>
            </a:fld>
            <a:endParaRPr lang="en-US" dirty="0"/>
          </a:p>
        </p:txBody>
      </p:sp>
    </p:spTree>
    <p:extLst>
      <p:ext uri="{BB962C8B-B14F-4D97-AF65-F5344CB8AC3E}">
        <p14:creationId xmlns:p14="http://schemas.microsoft.com/office/powerpoint/2010/main" val="222003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9/3/2016 10:34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32603224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9/3/2016 10:34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2220034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9/3/2016 10:34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222003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9/3/2016 11:21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2220034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9/3/2016 10:34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2220034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9/3/2016 10:34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2220034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9/3/2016 10:34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val="2220034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9/3/2016 11:26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val="222003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mc:AlternateContent xmlns:mc="http://schemas.openxmlformats.org/markup-compatibility/2006" xmlns:p14="http://schemas.microsoft.com/office/powerpoint/2010/main">
    <mc:Choice Requires="p14">
      <p:transition p14:dur="0"/>
    </mc:Choice>
    <mc:Fallback xmlns="">
      <p:transition/>
    </mc:Fallback>
  </mc:AlternateContent>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mc:AlternateContent xmlns:mc="http://schemas.openxmlformats.org/markup-compatibility/2006" xmlns:p14="http://schemas.microsoft.com/office/powerpoint/2010/main">
    <mc:Choice Requires="p14">
      <p:transition p14:dur="0"/>
    </mc:Choice>
    <mc:Fallback xmlns="">
      <p:transition/>
    </mc:Fallback>
  </mc:AlternateContent>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143000"/>
            <a:ext cx="8229600" cy="4800600"/>
          </a:xfrm>
        </p:spPr>
        <p:txBody>
          <a:bodyPr/>
          <a:lstStyle/>
          <a:p>
            <a:pPr algn="ctr">
              <a:lnSpc>
                <a:spcPct val="100000"/>
              </a:lnSpc>
            </a:pPr>
            <a:r>
              <a:rPr lang="zh-TW" altLang="en-US" dirty="0" smtClean="0">
                <a:effectLst/>
                <a:latin typeface="楷体" panose="02010609060101010101" pitchFamily="49" charset="-122"/>
                <a:ea typeface="楷体" panose="02010609060101010101" pitchFamily="49" charset="-122"/>
              </a:rPr>
              <a:t>約書亞記 </a:t>
            </a:r>
            <a:r>
              <a:rPr lang="en-US" altLang="zh-TW" dirty="0" smtClean="0">
                <a:effectLst/>
                <a:latin typeface="楷体" panose="02010609060101010101" pitchFamily="49" charset="-122"/>
                <a:ea typeface="楷体" panose="02010609060101010101" pitchFamily="49" charset="-122"/>
              </a:rPr>
              <a:t/>
            </a:r>
            <a:br>
              <a:rPr lang="en-US" altLang="zh-TW" dirty="0" smtClean="0">
                <a:effectLst/>
                <a:latin typeface="楷体" panose="02010609060101010101" pitchFamily="49" charset="-122"/>
                <a:ea typeface="楷体" panose="02010609060101010101" pitchFamily="49" charset="-122"/>
              </a:rPr>
            </a:br>
            <a:r>
              <a:rPr lang="en-US" altLang="zh-TW" dirty="0" smtClean="0">
                <a:effectLst/>
                <a:latin typeface="楷体" panose="02010609060101010101" pitchFamily="49" charset="-122"/>
                <a:ea typeface="楷体" panose="02010609060101010101" pitchFamily="49" charset="-122"/>
              </a:rPr>
              <a:t>24:1-5,11,14-15,22-24</a:t>
            </a:r>
            <a:br>
              <a:rPr lang="en-US" altLang="zh-TW" dirty="0" smtClean="0">
                <a:effectLst/>
                <a:latin typeface="楷体" panose="02010609060101010101" pitchFamily="49" charset="-122"/>
                <a:ea typeface="楷体" panose="02010609060101010101" pitchFamily="49" charset="-122"/>
              </a:rPr>
            </a:br>
            <a:r>
              <a:rPr lang="en-US" altLang="zh-TW" sz="2800" dirty="0" smtClean="0">
                <a:effectLst/>
                <a:latin typeface="楷体" panose="02010609060101010101" pitchFamily="49" charset="-122"/>
                <a:ea typeface="楷体" panose="02010609060101010101" pitchFamily="49" charset="-122"/>
              </a:rPr>
              <a:t/>
            </a:r>
            <a:br>
              <a:rPr lang="en-US" altLang="zh-TW" sz="2800" dirty="0" smtClean="0">
                <a:effectLst/>
                <a:latin typeface="楷体" panose="02010609060101010101" pitchFamily="49" charset="-122"/>
                <a:ea typeface="楷体" panose="02010609060101010101" pitchFamily="49" charset="-122"/>
              </a:rPr>
            </a:br>
            <a:r>
              <a:rPr lang="zh-TW" altLang="en-US" dirty="0" smtClean="0">
                <a:effectLst/>
                <a:latin typeface="楷体" panose="02010609060101010101" pitchFamily="49" charset="-122"/>
                <a:ea typeface="楷体" panose="02010609060101010101" pitchFamily="49" charset="-122"/>
              </a:rPr>
              <a:t>士師記 </a:t>
            </a:r>
            <a:r>
              <a:rPr lang="en-US" altLang="zh-TW" dirty="0" smtClean="0">
                <a:effectLst/>
                <a:latin typeface="楷体" panose="02010609060101010101" pitchFamily="49" charset="-122"/>
                <a:ea typeface="楷体" panose="02010609060101010101" pitchFamily="49" charset="-122"/>
              </a:rPr>
              <a:t>1:1-2,19-21</a:t>
            </a:r>
            <a:br>
              <a:rPr lang="en-US" altLang="zh-TW" dirty="0" smtClean="0">
                <a:effectLst/>
                <a:latin typeface="楷体" panose="02010609060101010101" pitchFamily="49" charset="-122"/>
                <a:ea typeface="楷体" panose="02010609060101010101" pitchFamily="49" charset="-122"/>
              </a:rPr>
            </a:br>
            <a:endParaRPr lang="en-US" altLang="zh-TW" dirty="0">
              <a:effectLst/>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9888813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約書亞記 </a:t>
            </a:r>
            <a:r>
              <a:rPr lang="en-US" altLang="zh-TW" sz="5400" dirty="0" smtClean="0">
                <a:effectLst/>
                <a:latin typeface="楷体" panose="02010609060101010101" pitchFamily="49" charset="-122"/>
                <a:ea typeface="楷体" panose="02010609060101010101" pitchFamily="49" charset="-122"/>
              </a:rPr>
              <a:t>24:22</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762000" y="1351812"/>
            <a:ext cx="7543800" cy="2991588"/>
          </a:xfrm>
        </p:spPr>
        <p:txBody>
          <a:bodyPr/>
          <a:lstStyle/>
          <a:p>
            <a:pPr marL="0" indent="0">
              <a:buNone/>
            </a:pPr>
            <a:r>
              <a:rPr lang="zh-TW" altLang="en-US" sz="5400" u="sng" dirty="0" smtClean="0">
                <a:latin typeface="楷体" pitchFamily="49" charset="-122"/>
                <a:ea typeface="楷体" pitchFamily="49" charset="-122"/>
              </a:rPr>
              <a:t>約書亞</a:t>
            </a:r>
            <a:r>
              <a:rPr lang="zh-TW" altLang="en-US" sz="5400" dirty="0" smtClean="0">
                <a:latin typeface="楷体" pitchFamily="49" charset="-122"/>
                <a:ea typeface="楷体" pitchFamily="49" charset="-122"/>
              </a:rPr>
              <a:t>對百姓講</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「恁揀耶和華</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欲服事伊</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恁家己做恁的干證</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」姻應講</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「好</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阮做干證。」 </a:t>
            </a:r>
            <a:endParaRPr lang="en-US" altLang="zh-TW" sz="5400" dirty="0" smtClean="0">
              <a:latin typeface="楷体" pitchFamily="49" charset="-122"/>
              <a:ea typeface="楷体" pitchFamily="49" charset="-122"/>
            </a:endParaRPr>
          </a:p>
        </p:txBody>
      </p:sp>
    </p:spTree>
    <p:extLst>
      <p:ext uri="{BB962C8B-B14F-4D97-AF65-F5344CB8AC3E}">
        <p14:creationId xmlns:p14="http://schemas.microsoft.com/office/powerpoint/2010/main" val="35087140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約書亞記 </a:t>
            </a:r>
            <a:r>
              <a:rPr lang="en-US" altLang="zh-TW" sz="5400" dirty="0" smtClean="0">
                <a:effectLst/>
                <a:latin typeface="楷体" panose="02010609060101010101" pitchFamily="49" charset="-122"/>
                <a:ea typeface="楷体" panose="02010609060101010101" pitchFamily="49" charset="-122"/>
              </a:rPr>
              <a:t>24:23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762000" y="1351812"/>
            <a:ext cx="7543800" cy="2991588"/>
          </a:xfrm>
        </p:spPr>
        <p:txBody>
          <a:bodyPr/>
          <a:lstStyle/>
          <a:p>
            <a:pPr marL="0" indent="0">
              <a:buNone/>
            </a:pPr>
            <a:r>
              <a:rPr lang="zh-TW" altLang="en-US" sz="5400" u="sng" dirty="0" smtClean="0">
                <a:latin typeface="楷体" pitchFamily="49" charset="-122"/>
                <a:ea typeface="楷体" pitchFamily="49" charset="-122"/>
              </a:rPr>
              <a:t>約書亞</a:t>
            </a:r>
            <a:r>
              <a:rPr lang="zh-TW" altLang="en-US" sz="5400" dirty="0" smtClean="0">
                <a:latin typeface="楷体" pitchFamily="49" charset="-122"/>
                <a:ea typeface="楷体" pitchFamily="49" charset="-122"/>
              </a:rPr>
              <a:t>講</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「恁今著除去恁中間所有外邦</a:t>
            </a:r>
            <a:r>
              <a:rPr lang="zh-TW" altLang="en-US" sz="5400" dirty="0">
                <a:latin typeface="楷体" pitchFamily="49" charset="-122"/>
                <a:ea typeface="楷体" pitchFamily="49" charset="-122"/>
              </a:rPr>
              <a:t>的神</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互恁專心歸向耶和華─</a:t>
            </a:r>
            <a:r>
              <a:rPr lang="zh-TW" altLang="en-US" sz="5400" u="sng" dirty="0" smtClean="0">
                <a:latin typeface="楷体" pitchFamily="49" charset="-122"/>
                <a:ea typeface="楷体" pitchFamily="49" charset="-122"/>
              </a:rPr>
              <a:t>以色列</a:t>
            </a:r>
            <a:r>
              <a:rPr lang="zh-TW" altLang="en-US" sz="5400" dirty="0" smtClean="0">
                <a:latin typeface="楷体" pitchFamily="49" charset="-122"/>
                <a:ea typeface="楷体" pitchFamily="49" charset="-122"/>
              </a:rPr>
              <a:t>的上帝。」 </a:t>
            </a:r>
            <a:endParaRPr lang="en-US" altLang="zh-TW" sz="5400" dirty="0" smtClean="0">
              <a:latin typeface="楷体" pitchFamily="49" charset="-122"/>
              <a:ea typeface="楷体" pitchFamily="49" charset="-122"/>
            </a:endParaRPr>
          </a:p>
        </p:txBody>
      </p:sp>
    </p:spTree>
    <p:extLst>
      <p:ext uri="{BB962C8B-B14F-4D97-AF65-F5344CB8AC3E}">
        <p14:creationId xmlns:p14="http://schemas.microsoft.com/office/powerpoint/2010/main" val="35087140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約書亞記 </a:t>
            </a:r>
            <a:r>
              <a:rPr lang="en-US" altLang="zh-TW" sz="5400" dirty="0" smtClean="0">
                <a:effectLst/>
                <a:latin typeface="楷体" panose="02010609060101010101" pitchFamily="49" charset="-122"/>
                <a:ea typeface="楷体" panose="02010609060101010101" pitchFamily="49" charset="-122"/>
              </a:rPr>
              <a:t>24:24</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762000" y="1676400"/>
            <a:ext cx="7467600" cy="2243691"/>
          </a:xfrm>
        </p:spPr>
        <p:txBody>
          <a:bodyPr/>
          <a:lstStyle/>
          <a:p>
            <a:pPr marL="0" indent="0">
              <a:buNone/>
            </a:pPr>
            <a:r>
              <a:rPr lang="zh-TW" altLang="en-US" sz="5400" dirty="0" smtClean="0">
                <a:latin typeface="楷体" pitchFamily="49" charset="-122"/>
                <a:ea typeface="楷体" pitchFamily="49" charset="-122"/>
              </a:rPr>
              <a:t>百姓應</a:t>
            </a:r>
            <a:r>
              <a:rPr lang="zh-TW" altLang="en-US" sz="5400" u="sng" dirty="0" smtClean="0">
                <a:latin typeface="楷体" pitchFamily="49" charset="-122"/>
                <a:ea typeface="楷体" pitchFamily="49" charset="-122"/>
              </a:rPr>
              <a:t>約書亞</a:t>
            </a:r>
            <a:r>
              <a:rPr lang="zh-TW" altLang="en-US" sz="5400" dirty="0" smtClean="0">
                <a:latin typeface="楷体" pitchFamily="49" charset="-122"/>
                <a:ea typeface="楷体" pitchFamily="49" charset="-122"/>
              </a:rPr>
              <a:t>講</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「阮欲服事耶和華─阮的上帝</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聽趁伊的話。」 </a:t>
            </a:r>
            <a:endParaRPr lang="en-US" altLang="zh-TW" sz="5400" dirty="0" smtClean="0">
              <a:latin typeface="楷体" pitchFamily="49" charset="-122"/>
              <a:ea typeface="楷体" pitchFamily="49" charset="-122"/>
            </a:endParaRPr>
          </a:p>
        </p:txBody>
      </p:sp>
    </p:spTree>
    <p:extLst>
      <p:ext uri="{BB962C8B-B14F-4D97-AF65-F5344CB8AC3E}">
        <p14:creationId xmlns:p14="http://schemas.microsoft.com/office/powerpoint/2010/main" val="35087140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士師記 </a:t>
            </a:r>
            <a:r>
              <a:rPr lang="en-US" altLang="zh-TW" sz="5400" dirty="0" smtClean="0">
                <a:effectLst/>
                <a:latin typeface="楷体" panose="02010609060101010101" pitchFamily="49" charset="-122"/>
                <a:ea typeface="楷体" panose="02010609060101010101" pitchFamily="49" charset="-122"/>
              </a:rPr>
              <a:t>1:1</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609600" y="1399806"/>
            <a:ext cx="7924800" cy="2991588"/>
          </a:xfrm>
        </p:spPr>
        <p:txBody>
          <a:bodyPr/>
          <a:lstStyle/>
          <a:p>
            <a:pPr marL="0" indent="0">
              <a:buNone/>
            </a:pPr>
            <a:r>
              <a:rPr lang="zh-TW" altLang="en-US" sz="5400" u="sng" dirty="0" smtClean="0">
                <a:latin typeface="楷体" pitchFamily="49" charset="-122"/>
                <a:ea typeface="楷体" pitchFamily="49" charset="-122"/>
              </a:rPr>
              <a:t>約書亞</a:t>
            </a:r>
            <a:r>
              <a:rPr lang="zh-TW" altLang="en-US" sz="5400" dirty="0" smtClean="0">
                <a:latin typeface="楷体" pitchFamily="49" charset="-122"/>
                <a:ea typeface="楷体" pitchFamily="49" charset="-122"/>
              </a:rPr>
              <a:t>死了後</a:t>
            </a:r>
            <a:r>
              <a:rPr lang="en-US" altLang="zh-TW" sz="5400" dirty="0" smtClean="0">
                <a:latin typeface="楷体" pitchFamily="49" charset="-122"/>
                <a:ea typeface="楷体" pitchFamily="49" charset="-122"/>
              </a:rPr>
              <a:t>,</a:t>
            </a:r>
            <a:r>
              <a:rPr lang="zh-TW" altLang="en-US" sz="5400" u="sng" dirty="0" smtClean="0">
                <a:latin typeface="楷体" pitchFamily="49" charset="-122"/>
                <a:ea typeface="楷体" pitchFamily="49" charset="-122"/>
              </a:rPr>
              <a:t>以色列</a:t>
            </a:r>
            <a:r>
              <a:rPr lang="zh-TW" altLang="en-US" sz="5400" dirty="0" smtClean="0">
                <a:latin typeface="楷体" pitchFamily="49" charset="-122"/>
                <a:ea typeface="楷体" pitchFamily="49" charset="-122"/>
              </a:rPr>
              <a:t>人問耶和華講</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「是誰著做頭上去給阮攻擊</a:t>
            </a:r>
            <a:r>
              <a:rPr lang="zh-TW" altLang="en-US" sz="5400" u="sng" dirty="0" smtClean="0">
                <a:latin typeface="楷体" pitchFamily="49" charset="-122"/>
                <a:ea typeface="楷体" pitchFamily="49" charset="-122"/>
              </a:rPr>
              <a:t>迦南</a:t>
            </a:r>
            <a:r>
              <a:rPr lang="zh-TW" altLang="en-US" sz="5400" dirty="0" smtClean="0">
                <a:latin typeface="楷体" pitchFamily="49" charset="-122"/>
                <a:ea typeface="楷体" pitchFamily="49" charset="-122"/>
              </a:rPr>
              <a:t>人</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及姻交戰？」 </a:t>
            </a:r>
            <a:endParaRPr lang="en-US" altLang="zh-TW" sz="5400" dirty="0" smtClean="0">
              <a:latin typeface="楷体" pitchFamily="49" charset="-122"/>
              <a:ea typeface="楷体" pitchFamily="49" charset="-122"/>
            </a:endParaRPr>
          </a:p>
        </p:txBody>
      </p:sp>
    </p:spTree>
    <p:extLst>
      <p:ext uri="{BB962C8B-B14F-4D97-AF65-F5344CB8AC3E}">
        <p14:creationId xmlns:p14="http://schemas.microsoft.com/office/powerpoint/2010/main" val="35087140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士師記 </a:t>
            </a:r>
            <a:r>
              <a:rPr lang="en-US" altLang="zh-TW" sz="5400" dirty="0" smtClean="0">
                <a:effectLst/>
                <a:latin typeface="楷体" panose="02010609060101010101" pitchFamily="49" charset="-122"/>
                <a:ea typeface="楷体" panose="02010609060101010101" pitchFamily="49" charset="-122"/>
              </a:rPr>
              <a:t>1:2</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609600" y="1399806"/>
            <a:ext cx="7924800" cy="2243691"/>
          </a:xfrm>
        </p:spPr>
        <p:txBody>
          <a:bodyPr/>
          <a:lstStyle/>
          <a:p>
            <a:pPr marL="0" indent="0">
              <a:buNone/>
            </a:pPr>
            <a:r>
              <a:rPr lang="zh-TW" altLang="en-US" sz="5400" dirty="0" smtClean="0">
                <a:latin typeface="楷体" pitchFamily="49" charset="-122"/>
                <a:ea typeface="楷体" pitchFamily="49" charset="-122"/>
              </a:rPr>
              <a:t>耶和華講</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a:t>
            </a:r>
            <a:r>
              <a:rPr lang="zh-TW" altLang="en-US" sz="5400" u="sng" dirty="0" smtClean="0">
                <a:latin typeface="楷体" pitchFamily="49" charset="-122"/>
                <a:ea typeface="楷体" pitchFamily="49" charset="-122"/>
              </a:rPr>
              <a:t>猶大</a:t>
            </a:r>
            <a:r>
              <a:rPr lang="zh-TW" altLang="en-US" sz="5400" dirty="0" smtClean="0">
                <a:latin typeface="楷体" pitchFamily="49" charset="-122"/>
                <a:ea typeface="楷体" pitchFamily="49" charset="-122"/>
              </a:rPr>
              <a:t>著上去</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看啊</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我已經將彼個地交佇伊的手。」 </a:t>
            </a:r>
            <a:endParaRPr lang="en-US" altLang="zh-TW" sz="5400" dirty="0" smtClean="0">
              <a:latin typeface="楷体" pitchFamily="49" charset="-122"/>
              <a:ea typeface="楷体" pitchFamily="49" charset="-122"/>
            </a:endParaRPr>
          </a:p>
        </p:txBody>
      </p:sp>
    </p:spTree>
    <p:extLst>
      <p:ext uri="{BB962C8B-B14F-4D97-AF65-F5344CB8AC3E}">
        <p14:creationId xmlns:p14="http://schemas.microsoft.com/office/powerpoint/2010/main" val="35087140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士師記 </a:t>
            </a:r>
            <a:r>
              <a:rPr lang="en-US" altLang="zh-TW" sz="5400" dirty="0" smtClean="0">
                <a:effectLst/>
                <a:latin typeface="楷体" panose="02010609060101010101" pitchFamily="49" charset="-122"/>
                <a:ea typeface="楷体" panose="02010609060101010101" pitchFamily="49" charset="-122"/>
              </a:rPr>
              <a:t>1:19</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609600" y="1399806"/>
            <a:ext cx="7924800" cy="2991588"/>
          </a:xfrm>
        </p:spPr>
        <p:txBody>
          <a:bodyPr/>
          <a:lstStyle/>
          <a:p>
            <a:pPr marL="0" indent="0">
              <a:buNone/>
            </a:pPr>
            <a:r>
              <a:rPr lang="zh-TW" altLang="en-US" sz="5400" dirty="0" smtClean="0">
                <a:latin typeface="楷体" pitchFamily="49" charset="-122"/>
                <a:ea typeface="楷体" pitchFamily="49" charset="-122"/>
              </a:rPr>
              <a:t>耶和華及</a:t>
            </a:r>
            <a:r>
              <a:rPr lang="zh-TW" altLang="en-US" sz="5400" u="sng" dirty="0" smtClean="0">
                <a:latin typeface="楷体" pitchFamily="49" charset="-122"/>
                <a:ea typeface="楷体" pitchFamily="49" charset="-122"/>
              </a:rPr>
              <a:t>猶大</a:t>
            </a:r>
            <a:r>
              <a:rPr lang="zh-TW" altLang="en-US" sz="5400" dirty="0" smtClean="0">
                <a:latin typeface="楷体" pitchFamily="49" charset="-122"/>
                <a:ea typeface="楷体" pitchFamily="49" charset="-122"/>
              </a:rPr>
              <a:t>相及佇啲</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伊就趕出山地徛起的百姓</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總是</a:t>
            </a:r>
            <a:r>
              <a:rPr lang="en-US" altLang="zh-TW" sz="5400" dirty="0" smtClean="0">
                <a:latin typeface="楷体" pitchFamily="49" charset="-122"/>
                <a:ea typeface="楷体" pitchFamily="49" charset="-122"/>
              </a:rPr>
              <a:t>		(</a:t>
            </a:r>
            <a:r>
              <a:rPr lang="en-US" altLang="zh-TW" sz="5400" dirty="0" err="1" smtClean="0">
                <a:latin typeface="楷体" pitchFamily="49" charset="-122"/>
                <a:ea typeface="楷体" pitchFamily="49" charset="-122"/>
              </a:rPr>
              <a:t>bõe</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會趕出平洋徛起的百姓</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因為姻有鐵車。 </a:t>
            </a:r>
            <a:endParaRPr lang="en-US" altLang="zh-TW" sz="5400" dirty="0" smtClean="0">
              <a:latin typeface="楷体" pitchFamily="49" charset="-122"/>
              <a:ea typeface="楷体" pitchFamily="49" charset="-122"/>
            </a:endParaRPr>
          </a:p>
        </p:txBody>
      </p:sp>
      <p:pic>
        <p:nvPicPr>
          <p:cNvPr id="5" name="Picture 7" descr="D:\紐約聖教會\PPT\boe.jpg"/>
          <p:cNvPicPr>
            <a:picLocks noChangeAspect="1" noChangeArrowheads="1"/>
          </p:cNvPicPr>
          <p:nvPr/>
        </p:nvPicPr>
        <p:blipFill>
          <a:blip r:embed="rId3" cstate="print"/>
          <a:srcRect/>
          <a:stretch>
            <a:fillRect/>
          </a:stretch>
        </p:blipFill>
        <p:spPr bwMode="auto">
          <a:xfrm>
            <a:off x="1447800" y="2895600"/>
            <a:ext cx="942109" cy="609600"/>
          </a:xfrm>
          <a:prstGeom prst="rect">
            <a:avLst/>
          </a:prstGeom>
          <a:noFill/>
        </p:spPr>
      </p:pic>
    </p:spTree>
    <p:extLst>
      <p:ext uri="{BB962C8B-B14F-4D97-AF65-F5344CB8AC3E}">
        <p14:creationId xmlns:p14="http://schemas.microsoft.com/office/powerpoint/2010/main" val="35087140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士師記 </a:t>
            </a:r>
            <a:r>
              <a:rPr lang="en-US" altLang="zh-TW" sz="5400" dirty="0" smtClean="0">
                <a:effectLst/>
                <a:latin typeface="楷体" panose="02010609060101010101" pitchFamily="49" charset="-122"/>
                <a:ea typeface="楷体" panose="02010609060101010101" pitchFamily="49" charset="-122"/>
              </a:rPr>
              <a:t>1:20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609600" y="1399806"/>
            <a:ext cx="7924800" cy="2243691"/>
          </a:xfrm>
        </p:spPr>
        <p:txBody>
          <a:bodyPr/>
          <a:lstStyle/>
          <a:p>
            <a:pPr marL="0" indent="0">
              <a:buNone/>
            </a:pPr>
            <a:r>
              <a:rPr lang="zh-TW" altLang="en-US" sz="5400" dirty="0" smtClean="0">
                <a:latin typeface="楷体" pitchFamily="49" charset="-122"/>
                <a:ea typeface="楷体" pitchFamily="49" charset="-122"/>
              </a:rPr>
              <a:t>姻照</a:t>
            </a:r>
            <a:r>
              <a:rPr lang="zh-TW" altLang="en-US" sz="5400" u="sng" dirty="0" smtClean="0">
                <a:latin typeface="楷体" pitchFamily="49" charset="-122"/>
                <a:ea typeface="楷体" pitchFamily="49" charset="-122"/>
              </a:rPr>
              <a:t>摩西</a:t>
            </a:r>
            <a:r>
              <a:rPr lang="zh-TW" altLang="en-US" sz="5400" dirty="0" smtClean="0">
                <a:latin typeface="楷体" pitchFamily="49" charset="-122"/>
                <a:ea typeface="楷体" pitchFamily="49" charset="-122"/>
              </a:rPr>
              <a:t>所講的</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用</a:t>
            </a:r>
            <a:r>
              <a:rPr lang="zh-TW" altLang="en-US" sz="5400" u="sng" dirty="0" smtClean="0">
                <a:latin typeface="楷体" pitchFamily="49" charset="-122"/>
                <a:ea typeface="楷体" pitchFamily="49" charset="-122"/>
              </a:rPr>
              <a:t>希伯崙</a:t>
            </a:r>
            <a:r>
              <a:rPr lang="zh-TW" altLang="en-US" sz="5400" dirty="0" smtClean="0">
                <a:latin typeface="楷体" pitchFamily="49" charset="-122"/>
                <a:ea typeface="楷体" pitchFamily="49" charset="-122"/>
              </a:rPr>
              <a:t>互</a:t>
            </a:r>
            <a:r>
              <a:rPr lang="zh-TW" altLang="en-US" sz="5400" u="sng" dirty="0" smtClean="0">
                <a:latin typeface="楷体" pitchFamily="49" charset="-122"/>
                <a:ea typeface="楷体" pitchFamily="49" charset="-122"/>
              </a:rPr>
              <a:t>迦勒</a:t>
            </a:r>
            <a:r>
              <a:rPr lang="en-US" altLang="zh-TW" sz="5400" u="sng" dirty="0" smtClean="0">
                <a:latin typeface="楷体" pitchFamily="49" charset="-122"/>
                <a:ea typeface="楷体" pitchFamily="49" charset="-122"/>
              </a:rPr>
              <a:t>;</a:t>
            </a:r>
            <a:r>
              <a:rPr lang="zh-TW" altLang="en-US" sz="5400" dirty="0" smtClean="0">
                <a:latin typeface="楷体" pitchFamily="49" charset="-122"/>
                <a:ea typeface="楷体" pitchFamily="49" charset="-122"/>
              </a:rPr>
              <a:t>伊就對遐趕出亞納三個子。</a:t>
            </a:r>
            <a:endParaRPr lang="en-US" altLang="zh-TW" sz="5400" dirty="0" smtClean="0">
              <a:latin typeface="楷体" pitchFamily="49" charset="-122"/>
              <a:ea typeface="楷体" pitchFamily="49" charset="-122"/>
            </a:endParaRPr>
          </a:p>
        </p:txBody>
      </p:sp>
    </p:spTree>
    <p:extLst>
      <p:ext uri="{BB962C8B-B14F-4D97-AF65-F5344CB8AC3E}">
        <p14:creationId xmlns:p14="http://schemas.microsoft.com/office/powerpoint/2010/main" val="35087140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士師記 </a:t>
            </a:r>
            <a:r>
              <a:rPr lang="en-US" altLang="zh-TW" sz="5400" dirty="0" smtClean="0">
                <a:effectLst/>
                <a:latin typeface="楷体" panose="02010609060101010101" pitchFamily="49" charset="-122"/>
                <a:ea typeface="楷体" panose="02010609060101010101" pitchFamily="49" charset="-122"/>
              </a:rPr>
              <a:t>1:21</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609600" y="1399806"/>
            <a:ext cx="7924800" cy="2991588"/>
          </a:xfrm>
        </p:spPr>
        <p:txBody>
          <a:bodyPr/>
          <a:lstStyle/>
          <a:p>
            <a:pPr marL="0" indent="0">
              <a:buNone/>
            </a:pPr>
            <a:r>
              <a:rPr lang="zh-TW" altLang="en-US" sz="5400" u="sng" dirty="0" smtClean="0">
                <a:latin typeface="楷体" pitchFamily="49" charset="-122"/>
                <a:ea typeface="楷体" pitchFamily="49" charset="-122"/>
              </a:rPr>
              <a:t>便雅憫</a:t>
            </a:r>
            <a:r>
              <a:rPr lang="zh-TW" altLang="en-US" sz="5400" dirty="0" smtClean="0">
                <a:latin typeface="楷体" pitchFamily="49" charset="-122"/>
                <a:ea typeface="楷体" pitchFamily="49" charset="-122"/>
              </a:rPr>
              <a:t>人無趕出徛起佇</a:t>
            </a:r>
            <a:r>
              <a:rPr lang="zh-TW" altLang="en-US" sz="5400" u="sng" dirty="0" smtClean="0">
                <a:latin typeface="楷体" pitchFamily="49" charset="-122"/>
                <a:ea typeface="楷体" pitchFamily="49" charset="-122"/>
              </a:rPr>
              <a:t>耶路撒冷</a:t>
            </a:r>
            <a:r>
              <a:rPr lang="zh-TW" altLang="en-US" sz="5400" dirty="0" smtClean="0">
                <a:latin typeface="楷体" pitchFamily="49" charset="-122"/>
                <a:ea typeface="楷体" pitchFamily="49" charset="-122"/>
              </a:rPr>
              <a:t>的</a:t>
            </a:r>
            <a:r>
              <a:rPr lang="zh-TW" altLang="en-US" sz="5400" u="sng" dirty="0" smtClean="0">
                <a:latin typeface="楷体" pitchFamily="49" charset="-122"/>
                <a:ea typeface="楷体" pitchFamily="49" charset="-122"/>
              </a:rPr>
              <a:t>耶布斯</a:t>
            </a:r>
            <a:r>
              <a:rPr lang="zh-TW" altLang="en-US" sz="5400" dirty="0" smtClean="0">
                <a:latin typeface="楷体" pitchFamily="49" charset="-122"/>
                <a:ea typeface="楷体" pitchFamily="49" charset="-122"/>
              </a:rPr>
              <a:t>人。</a:t>
            </a:r>
            <a:r>
              <a:rPr lang="zh-TW" altLang="en-US" sz="5400" u="sng" dirty="0" smtClean="0">
                <a:latin typeface="楷体" pitchFamily="49" charset="-122"/>
                <a:ea typeface="楷体" pitchFamily="49" charset="-122"/>
              </a:rPr>
              <a:t>耶布斯</a:t>
            </a:r>
            <a:r>
              <a:rPr lang="zh-TW" altLang="en-US" sz="5400" dirty="0" smtClean="0">
                <a:latin typeface="楷体" pitchFamily="49" charset="-122"/>
                <a:ea typeface="楷体" pitchFamily="49" charset="-122"/>
              </a:rPr>
              <a:t>人猶原佇</a:t>
            </a:r>
            <a:r>
              <a:rPr lang="zh-TW" altLang="en-US" sz="5400" u="sng" dirty="0" smtClean="0">
                <a:latin typeface="楷体" pitchFamily="49" charset="-122"/>
                <a:ea typeface="楷体" pitchFamily="49" charset="-122"/>
              </a:rPr>
              <a:t>耶路撒冷</a:t>
            </a:r>
            <a:r>
              <a:rPr lang="zh-TW" altLang="en-US" sz="5400" dirty="0" smtClean="0">
                <a:latin typeface="楷体" pitchFamily="49" charset="-122"/>
                <a:ea typeface="楷体" pitchFamily="49" charset="-122"/>
              </a:rPr>
              <a:t>及</a:t>
            </a:r>
            <a:r>
              <a:rPr lang="zh-TW" altLang="en-US" sz="5400" u="sng" dirty="0" smtClean="0">
                <a:latin typeface="楷体" pitchFamily="49" charset="-122"/>
                <a:ea typeface="楷体" pitchFamily="49" charset="-122"/>
              </a:rPr>
              <a:t>便雅憫</a:t>
            </a:r>
            <a:r>
              <a:rPr lang="zh-TW" altLang="en-US" sz="5400" dirty="0" smtClean="0">
                <a:latin typeface="楷体" pitchFamily="49" charset="-122"/>
                <a:ea typeface="楷体" pitchFamily="49" charset="-122"/>
              </a:rPr>
              <a:t>人相及徛起</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到今仔日。 </a:t>
            </a:r>
            <a:endParaRPr lang="en-US" altLang="zh-TW" sz="5400" dirty="0" smtClean="0">
              <a:latin typeface="楷体" pitchFamily="49" charset="-122"/>
              <a:ea typeface="楷体" pitchFamily="49" charset="-122"/>
            </a:endParaRPr>
          </a:p>
        </p:txBody>
      </p:sp>
    </p:spTree>
    <p:extLst>
      <p:ext uri="{BB962C8B-B14F-4D97-AF65-F5344CB8AC3E}">
        <p14:creationId xmlns:p14="http://schemas.microsoft.com/office/powerpoint/2010/main" val="35087140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約書亞記 </a:t>
            </a:r>
            <a:r>
              <a:rPr lang="en-US" altLang="zh-TW" sz="5400" dirty="0" smtClean="0">
                <a:effectLst/>
                <a:latin typeface="楷体" panose="02010609060101010101" pitchFamily="49" charset="-122"/>
                <a:ea typeface="楷体" panose="02010609060101010101" pitchFamily="49" charset="-122"/>
              </a:rPr>
              <a:t>24:1</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533400" y="1524000"/>
            <a:ext cx="8001000" cy="3739485"/>
          </a:xfrm>
        </p:spPr>
        <p:txBody>
          <a:bodyPr/>
          <a:lstStyle/>
          <a:p>
            <a:pPr marL="0" indent="0">
              <a:buNone/>
            </a:pPr>
            <a:r>
              <a:rPr lang="zh-TW" altLang="en-US" sz="5400" u="sng" dirty="0" smtClean="0">
                <a:latin typeface="楷体" pitchFamily="49" charset="-122"/>
                <a:ea typeface="楷体" pitchFamily="49" charset="-122"/>
              </a:rPr>
              <a:t>約書亞</a:t>
            </a:r>
            <a:r>
              <a:rPr lang="zh-TW" altLang="en-US" sz="5400" dirty="0" smtClean="0">
                <a:latin typeface="楷体" pitchFamily="49" charset="-122"/>
                <a:ea typeface="楷体" pitchFamily="49" charset="-122"/>
              </a:rPr>
              <a:t>聚集</a:t>
            </a:r>
            <a:r>
              <a:rPr lang="zh-TW" altLang="en-US" sz="5400" u="sng" dirty="0" smtClean="0">
                <a:latin typeface="楷体" pitchFamily="49" charset="-122"/>
                <a:ea typeface="楷体" pitchFamily="49" charset="-122"/>
              </a:rPr>
              <a:t>以色列</a:t>
            </a:r>
            <a:r>
              <a:rPr lang="zh-TW" altLang="en-US" sz="5400" dirty="0" smtClean="0">
                <a:latin typeface="楷体" pitchFamily="49" charset="-122"/>
                <a:ea typeface="楷体" pitchFamily="49" charset="-122"/>
              </a:rPr>
              <a:t>眾支派到佇</a:t>
            </a:r>
            <a:r>
              <a:rPr lang="zh-TW" altLang="en-US" sz="5400" u="sng" dirty="0" smtClean="0">
                <a:latin typeface="楷体" pitchFamily="49" charset="-122"/>
                <a:ea typeface="楷体" pitchFamily="49" charset="-122"/>
              </a:rPr>
              <a:t>示劍</a:t>
            </a:r>
            <a:r>
              <a:rPr lang="en-US" altLang="zh-TW" sz="5400" u="sng" dirty="0" smtClean="0">
                <a:latin typeface="楷体" pitchFamily="49" charset="-122"/>
                <a:ea typeface="楷体" pitchFamily="49" charset="-122"/>
              </a:rPr>
              <a:t>,</a:t>
            </a:r>
            <a:r>
              <a:rPr lang="zh-TW" altLang="en-US" sz="5400" dirty="0" smtClean="0">
                <a:latin typeface="楷体" pitchFamily="49" charset="-122"/>
                <a:ea typeface="楷体" pitchFamily="49" charset="-122"/>
              </a:rPr>
              <a:t>召</a:t>
            </a:r>
            <a:r>
              <a:rPr lang="zh-TW" altLang="en-US" sz="5400" u="sng" dirty="0" smtClean="0">
                <a:latin typeface="楷体" pitchFamily="49" charset="-122"/>
                <a:ea typeface="楷体" pitchFamily="49" charset="-122"/>
              </a:rPr>
              <a:t>以色列</a:t>
            </a:r>
            <a:r>
              <a:rPr lang="zh-TW" altLang="en-US" sz="5400" dirty="0" smtClean="0">
                <a:latin typeface="楷体" pitchFamily="49" charset="-122"/>
                <a:ea typeface="楷体" pitchFamily="49" charset="-122"/>
              </a:rPr>
              <a:t>的長老，及姻的族長、審判官</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以及官長來</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姻就徛佇上帝的面前。 </a:t>
            </a:r>
            <a:endParaRPr lang="en-US" altLang="zh-TW" sz="5200" dirty="0" smtClean="0">
              <a:latin typeface="楷体" pitchFamily="49" charset="-122"/>
              <a:ea typeface="楷体" pitchFamily="49" charset="-122"/>
            </a:endParaRPr>
          </a:p>
        </p:txBody>
      </p:sp>
    </p:spTree>
    <p:extLst>
      <p:ext uri="{BB962C8B-B14F-4D97-AF65-F5344CB8AC3E}">
        <p14:creationId xmlns:p14="http://schemas.microsoft.com/office/powerpoint/2010/main" val="12483121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約書亞記 </a:t>
            </a:r>
            <a:r>
              <a:rPr lang="en-US" altLang="zh-TW" sz="5400" dirty="0" smtClean="0">
                <a:effectLst/>
                <a:latin typeface="楷体" panose="02010609060101010101" pitchFamily="49" charset="-122"/>
                <a:ea typeface="楷体" panose="02010609060101010101" pitchFamily="49" charset="-122"/>
              </a:rPr>
              <a:t>24:2</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990600" y="1295400"/>
            <a:ext cx="7315200" cy="4487382"/>
          </a:xfrm>
        </p:spPr>
        <p:txBody>
          <a:bodyPr/>
          <a:lstStyle/>
          <a:p>
            <a:pPr marL="0" indent="0">
              <a:buNone/>
            </a:pPr>
            <a:r>
              <a:rPr lang="zh-TW" altLang="en-US" sz="5400" u="sng" dirty="0" smtClean="0">
                <a:latin typeface="楷体" pitchFamily="49" charset="-122"/>
                <a:ea typeface="楷体" pitchFamily="49" charset="-122"/>
              </a:rPr>
              <a:t>約書亞</a:t>
            </a:r>
            <a:r>
              <a:rPr lang="zh-TW" altLang="en-US" sz="5400" dirty="0" smtClean="0">
                <a:latin typeface="楷体" pitchFamily="49" charset="-122"/>
                <a:ea typeface="楷体" pitchFamily="49" charset="-122"/>
              </a:rPr>
              <a:t>給眾百姓講</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「耶和華─</a:t>
            </a:r>
            <a:r>
              <a:rPr lang="zh-TW" altLang="en-US" sz="5400" u="sng" dirty="0" smtClean="0">
                <a:latin typeface="楷体" pitchFamily="49" charset="-122"/>
                <a:ea typeface="楷体" pitchFamily="49" charset="-122"/>
              </a:rPr>
              <a:t>以色列</a:t>
            </a:r>
            <a:r>
              <a:rPr lang="zh-TW" altLang="en-US" sz="5400" dirty="0" smtClean="0">
                <a:latin typeface="楷体" pitchFamily="49" charset="-122"/>
                <a:ea typeface="楷体" pitchFamily="49" charset="-122"/>
              </a:rPr>
              <a:t>的上帝按呢講</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在早恁的列祖</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就是</a:t>
            </a:r>
            <a:r>
              <a:rPr lang="zh-TW" altLang="en-US" sz="5400" u="sng" dirty="0" smtClean="0">
                <a:latin typeface="楷体" pitchFamily="49" charset="-122"/>
                <a:ea typeface="楷体" pitchFamily="49" charset="-122"/>
              </a:rPr>
              <a:t>亞伯拉罕</a:t>
            </a:r>
            <a:r>
              <a:rPr lang="zh-TW" altLang="en-US" sz="5400" dirty="0" smtClean="0">
                <a:latin typeface="楷体" pitchFamily="49" charset="-122"/>
                <a:ea typeface="楷体" pitchFamily="49" charset="-122"/>
              </a:rPr>
              <a:t>的老父</a:t>
            </a:r>
            <a:r>
              <a:rPr lang="en-US" altLang="zh-TW" sz="5400" dirty="0" smtClean="0">
                <a:latin typeface="楷体" pitchFamily="49" charset="-122"/>
                <a:ea typeface="楷体" pitchFamily="49" charset="-122"/>
              </a:rPr>
              <a:t>,</a:t>
            </a:r>
            <a:r>
              <a:rPr lang="zh-TW" altLang="en-US" sz="5400" u="sng" dirty="0" smtClean="0">
                <a:latin typeface="楷体" pitchFamily="49" charset="-122"/>
                <a:ea typeface="楷体" pitchFamily="49" charset="-122"/>
              </a:rPr>
              <a:t>拿福</a:t>
            </a:r>
            <a:r>
              <a:rPr lang="zh-TW" altLang="en-US" sz="5400" dirty="0" smtClean="0">
                <a:latin typeface="楷体" pitchFamily="49" charset="-122"/>
                <a:ea typeface="楷体" pitchFamily="49" charset="-122"/>
              </a:rPr>
              <a:t>的老父、</a:t>
            </a:r>
            <a:r>
              <a:rPr lang="zh-TW" altLang="en-US" sz="5400" u="sng" dirty="0" smtClean="0">
                <a:latin typeface="楷体" pitchFamily="49" charset="-122"/>
                <a:ea typeface="楷体" pitchFamily="49" charset="-122"/>
              </a:rPr>
              <a:t>他拉</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踮佇大河彼旁</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服事別個上帝</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 </a:t>
            </a:r>
            <a:endParaRPr lang="en-US" altLang="zh-TW" sz="5400" dirty="0" smtClean="0">
              <a:latin typeface="楷体" pitchFamily="49" charset="-122"/>
              <a:ea typeface="楷体" pitchFamily="49" charset="-122"/>
            </a:endParaRPr>
          </a:p>
        </p:txBody>
      </p:sp>
    </p:spTree>
    <p:extLst>
      <p:ext uri="{BB962C8B-B14F-4D97-AF65-F5344CB8AC3E}">
        <p14:creationId xmlns:p14="http://schemas.microsoft.com/office/powerpoint/2010/main" val="35087140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約書亞記 </a:t>
            </a:r>
            <a:r>
              <a:rPr lang="en-US" altLang="zh-TW" sz="5400" dirty="0" smtClean="0">
                <a:effectLst/>
                <a:latin typeface="楷体" panose="02010609060101010101" pitchFamily="49" charset="-122"/>
                <a:ea typeface="楷体" panose="02010609060101010101" pitchFamily="49" charset="-122"/>
              </a:rPr>
              <a:t>24:3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990600" y="1371600"/>
            <a:ext cx="7315200" cy="2991588"/>
          </a:xfrm>
        </p:spPr>
        <p:txBody>
          <a:bodyPr/>
          <a:lstStyle/>
          <a:p>
            <a:pPr marL="0" indent="0">
              <a:buNone/>
            </a:pPr>
            <a:r>
              <a:rPr lang="zh-TW" altLang="en-US" sz="5400" dirty="0" smtClean="0">
                <a:latin typeface="楷体" pitchFamily="49" charset="-122"/>
                <a:ea typeface="楷体" pitchFamily="49" charset="-122"/>
              </a:rPr>
              <a:t>我取恁的祖</a:t>
            </a:r>
            <a:r>
              <a:rPr lang="zh-TW" altLang="en-US" sz="5400" u="sng" dirty="0" smtClean="0">
                <a:latin typeface="楷体" pitchFamily="49" charset="-122"/>
                <a:ea typeface="楷体" pitchFamily="49" charset="-122"/>
              </a:rPr>
              <a:t>亞伯拉罕</a:t>
            </a:r>
            <a:r>
              <a:rPr lang="zh-TW" altLang="en-US" sz="5400" dirty="0" smtClean="0">
                <a:latin typeface="楷体" pitchFamily="49" charset="-122"/>
                <a:ea typeface="楷体" pitchFamily="49" charset="-122"/>
              </a:rPr>
              <a:t>對大河彼旁導伊遍行</a:t>
            </a:r>
            <a:r>
              <a:rPr lang="zh-TW" altLang="en-US" sz="5400" u="sng" dirty="0" smtClean="0">
                <a:latin typeface="楷体" pitchFamily="49" charset="-122"/>
                <a:ea typeface="楷体" pitchFamily="49" charset="-122"/>
              </a:rPr>
              <a:t>迦南</a:t>
            </a:r>
            <a:r>
              <a:rPr lang="zh-TW" altLang="en-US" sz="5400" dirty="0" smtClean="0">
                <a:latin typeface="楷体" pitchFamily="49" charset="-122"/>
                <a:ea typeface="楷体" pitchFamily="49" charset="-122"/>
              </a:rPr>
              <a:t>全地</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閣互伊的子孫多多，用</a:t>
            </a:r>
            <a:r>
              <a:rPr lang="zh-TW" altLang="en-US" sz="5400" u="sng" dirty="0" smtClean="0">
                <a:latin typeface="楷体" pitchFamily="49" charset="-122"/>
                <a:ea typeface="楷体" pitchFamily="49" charset="-122"/>
              </a:rPr>
              <a:t>以撒</a:t>
            </a:r>
            <a:r>
              <a:rPr lang="zh-TW" altLang="en-US" sz="5400" dirty="0" smtClean="0">
                <a:latin typeface="楷体" pitchFamily="49" charset="-122"/>
                <a:ea typeface="楷体" pitchFamily="49" charset="-122"/>
              </a:rPr>
              <a:t>賞賜伊</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 </a:t>
            </a:r>
            <a:endParaRPr lang="en-US" altLang="zh-TW" sz="5000" dirty="0" smtClean="0">
              <a:latin typeface="楷体" pitchFamily="49" charset="-122"/>
              <a:ea typeface="楷体" pitchFamily="49" charset="-122"/>
            </a:endParaRPr>
          </a:p>
        </p:txBody>
      </p:sp>
    </p:spTree>
    <p:extLst>
      <p:ext uri="{BB962C8B-B14F-4D97-AF65-F5344CB8AC3E}">
        <p14:creationId xmlns:p14="http://schemas.microsoft.com/office/powerpoint/2010/main" val="35087140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約書亞記 </a:t>
            </a:r>
            <a:r>
              <a:rPr lang="en-US" altLang="zh-TW" sz="5400" dirty="0" smtClean="0">
                <a:effectLst/>
                <a:latin typeface="楷体" panose="02010609060101010101" pitchFamily="49" charset="-122"/>
                <a:ea typeface="楷体" panose="02010609060101010101" pitchFamily="49" charset="-122"/>
              </a:rPr>
              <a:t>24:4</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609600" y="1600200"/>
            <a:ext cx="7924800" cy="2991588"/>
          </a:xfrm>
        </p:spPr>
        <p:txBody>
          <a:bodyPr/>
          <a:lstStyle/>
          <a:p>
            <a:pPr marL="0" indent="0">
              <a:buNone/>
            </a:pPr>
            <a:r>
              <a:rPr lang="zh-TW" altLang="en-US" sz="5400" dirty="0" smtClean="0">
                <a:latin typeface="楷体" pitchFamily="49" charset="-122"/>
                <a:ea typeface="楷体" pitchFamily="49" charset="-122"/>
              </a:rPr>
              <a:t>閣用</a:t>
            </a:r>
            <a:r>
              <a:rPr lang="zh-TW" altLang="en-US" sz="5400" u="sng" dirty="0" smtClean="0">
                <a:latin typeface="楷体" pitchFamily="49" charset="-122"/>
                <a:ea typeface="楷体" pitchFamily="49" charset="-122"/>
              </a:rPr>
              <a:t>雅各</a:t>
            </a:r>
            <a:r>
              <a:rPr lang="zh-TW" altLang="en-US" sz="5400" dirty="0" smtClean="0">
                <a:latin typeface="楷体" pitchFamily="49" charset="-122"/>
                <a:ea typeface="楷体" pitchFamily="49" charset="-122"/>
              </a:rPr>
              <a:t>及</a:t>
            </a:r>
            <a:r>
              <a:rPr lang="zh-TW" altLang="en-US" sz="5400" u="sng" dirty="0" smtClean="0">
                <a:latin typeface="楷体" pitchFamily="49" charset="-122"/>
                <a:ea typeface="楷体" pitchFamily="49" charset="-122"/>
              </a:rPr>
              <a:t>以</a:t>
            </a:r>
            <a:r>
              <a:rPr lang="zh-TW" altLang="en-US" sz="5400" u="sng" dirty="0" smtClean="0">
                <a:latin typeface="楷体" pitchFamily="49" charset="-122"/>
                <a:ea typeface="楷体" pitchFamily="49" charset="-122"/>
              </a:rPr>
              <a:t>掃</a:t>
            </a:r>
            <a:r>
              <a:rPr lang="zh-TW" altLang="en-US" sz="5400" dirty="0">
                <a:latin typeface="楷体" pitchFamily="49" charset="-122"/>
                <a:ea typeface="楷体" pitchFamily="49" charset="-122"/>
              </a:rPr>
              <a:t>賞賜</a:t>
            </a:r>
            <a:r>
              <a:rPr lang="zh-TW" altLang="en-US" sz="5400" u="sng" dirty="0" smtClean="0">
                <a:latin typeface="楷体" pitchFamily="49" charset="-122"/>
                <a:ea typeface="楷体" pitchFamily="49" charset="-122"/>
              </a:rPr>
              <a:t>以</a:t>
            </a:r>
            <a:r>
              <a:rPr lang="zh-TW" altLang="en-US" sz="5400" u="sng" dirty="0" smtClean="0">
                <a:latin typeface="楷体" pitchFamily="49" charset="-122"/>
                <a:ea typeface="楷体" pitchFamily="49" charset="-122"/>
              </a:rPr>
              <a:t>撒</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將</a:t>
            </a:r>
            <a:r>
              <a:rPr lang="zh-TW" altLang="en-US" sz="5400" u="sng" dirty="0" smtClean="0">
                <a:latin typeface="楷体" pitchFamily="49" charset="-122"/>
                <a:ea typeface="楷体" pitchFamily="49" charset="-122"/>
              </a:rPr>
              <a:t>西珥山</a:t>
            </a:r>
            <a:r>
              <a:rPr lang="zh-TW" altLang="en-US" sz="5400" dirty="0" smtClean="0">
                <a:latin typeface="楷体" pitchFamily="49" charset="-122"/>
                <a:ea typeface="楷体" pitchFamily="49" charset="-122"/>
              </a:rPr>
              <a:t>賞賜</a:t>
            </a:r>
            <a:r>
              <a:rPr lang="zh-TW" altLang="en-US" sz="5400" u="sng" dirty="0" smtClean="0">
                <a:latin typeface="楷体" pitchFamily="49" charset="-122"/>
                <a:ea typeface="楷体" pitchFamily="49" charset="-122"/>
              </a:rPr>
              <a:t>以掃</a:t>
            </a:r>
            <a:r>
              <a:rPr lang="zh-TW" altLang="en-US" sz="5400" dirty="0" smtClean="0">
                <a:latin typeface="楷体" pitchFamily="49" charset="-122"/>
                <a:ea typeface="楷体" pitchFamily="49" charset="-122"/>
              </a:rPr>
              <a:t>做業</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後來</a:t>
            </a:r>
            <a:r>
              <a:rPr lang="zh-TW" altLang="en-US" sz="5400" u="sng" dirty="0" smtClean="0">
                <a:latin typeface="楷体" pitchFamily="49" charset="-122"/>
                <a:ea typeface="楷体" pitchFamily="49" charset="-122"/>
              </a:rPr>
              <a:t>雅各</a:t>
            </a:r>
            <a:r>
              <a:rPr lang="zh-TW" altLang="en-US" sz="5400" dirty="0" smtClean="0">
                <a:latin typeface="楷体" pitchFamily="49" charset="-122"/>
                <a:ea typeface="楷体" pitchFamily="49" charset="-122"/>
              </a:rPr>
              <a:t>及伊的子孫落去</a:t>
            </a:r>
            <a:r>
              <a:rPr lang="zh-TW" altLang="en-US" sz="5400" u="sng" dirty="0" smtClean="0">
                <a:latin typeface="楷体" pitchFamily="49" charset="-122"/>
                <a:ea typeface="楷体" pitchFamily="49" charset="-122"/>
              </a:rPr>
              <a:t>埃及</a:t>
            </a:r>
            <a:r>
              <a:rPr lang="zh-TW" altLang="en-US" sz="5400" dirty="0" smtClean="0">
                <a:latin typeface="楷体" pitchFamily="49" charset="-122"/>
                <a:ea typeface="楷体" pitchFamily="49" charset="-122"/>
              </a:rPr>
              <a:t>。 </a:t>
            </a:r>
            <a:endParaRPr lang="en-US" altLang="zh-TW" sz="5400" dirty="0" smtClean="0">
              <a:latin typeface="楷体" pitchFamily="49" charset="-122"/>
              <a:ea typeface="楷体" pitchFamily="49" charset="-122"/>
            </a:endParaRPr>
          </a:p>
        </p:txBody>
      </p:sp>
    </p:spTree>
    <p:extLst>
      <p:ext uri="{BB962C8B-B14F-4D97-AF65-F5344CB8AC3E}">
        <p14:creationId xmlns:p14="http://schemas.microsoft.com/office/powerpoint/2010/main" val="35087140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約書亞記 </a:t>
            </a:r>
            <a:r>
              <a:rPr lang="en-US" altLang="zh-TW" sz="5400" dirty="0" smtClean="0">
                <a:effectLst/>
                <a:latin typeface="楷体" panose="02010609060101010101" pitchFamily="49" charset="-122"/>
                <a:ea typeface="楷体" panose="02010609060101010101" pitchFamily="49" charset="-122"/>
              </a:rPr>
              <a:t>24:5</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685800" y="1580412"/>
            <a:ext cx="7620000" cy="2243691"/>
          </a:xfrm>
        </p:spPr>
        <p:txBody>
          <a:bodyPr/>
          <a:lstStyle/>
          <a:p>
            <a:pPr>
              <a:buNone/>
            </a:pPr>
            <a:r>
              <a:rPr lang="zh-TW" altLang="en-US" sz="5400" dirty="0" smtClean="0">
                <a:latin typeface="楷体" pitchFamily="49" charset="-122"/>
                <a:ea typeface="楷体" pitchFamily="49" charset="-122"/>
              </a:rPr>
              <a:t> 我差</a:t>
            </a:r>
            <a:r>
              <a:rPr lang="zh-TW" altLang="en-US" sz="5400" u="sng" dirty="0" smtClean="0">
                <a:latin typeface="楷体" pitchFamily="49" charset="-122"/>
                <a:ea typeface="楷体" pitchFamily="49" charset="-122"/>
              </a:rPr>
              <a:t>摩西</a:t>
            </a:r>
            <a:r>
              <a:rPr lang="zh-TW" altLang="en-US" sz="5400" dirty="0" smtClean="0">
                <a:latin typeface="楷体" pitchFamily="49" charset="-122"/>
                <a:ea typeface="楷体" pitchFamily="49" charset="-122"/>
              </a:rPr>
              <a:t>及</a:t>
            </a:r>
            <a:r>
              <a:rPr lang="zh-TW" altLang="en-US" sz="5400" u="sng" dirty="0" smtClean="0">
                <a:latin typeface="楷体" pitchFamily="49" charset="-122"/>
                <a:ea typeface="楷体" pitchFamily="49" charset="-122"/>
              </a:rPr>
              <a:t>亞倫</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我也降災禍佇</a:t>
            </a:r>
            <a:r>
              <a:rPr lang="zh-TW" altLang="en-US" sz="5400" u="sng" dirty="0" smtClean="0">
                <a:latin typeface="楷体" pitchFamily="49" charset="-122"/>
                <a:ea typeface="楷体" pitchFamily="49" charset="-122"/>
              </a:rPr>
              <a:t>埃及</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照我佇彼中間所行的</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然後導恁出來。 </a:t>
            </a:r>
            <a:endParaRPr lang="en-US" altLang="zh-TW" sz="5400" dirty="0" smtClean="0">
              <a:latin typeface="楷体" pitchFamily="49" charset="-122"/>
              <a:ea typeface="楷体" pitchFamily="49" charset="-122"/>
            </a:endParaRPr>
          </a:p>
        </p:txBody>
      </p:sp>
    </p:spTree>
    <p:extLst>
      <p:ext uri="{BB962C8B-B14F-4D97-AF65-F5344CB8AC3E}">
        <p14:creationId xmlns:p14="http://schemas.microsoft.com/office/powerpoint/2010/main" val="35087140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約書亞記 </a:t>
            </a:r>
            <a:r>
              <a:rPr lang="en-US" altLang="zh-TW" sz="5400" dirty="0" smtClean="0">
                <a:effectLst/>
                <a:latin typeface="楷体" panose="02010609060101010101" pitchFamily="49" charset="-122"/>
                <a:ea typeface="楷体" panose="02010609060101010101" pitchFamily="49" charset="-122"/>
              </a:rPr>
              <a:t>24:11</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762000" y="1380018"/>
            <a:ext cx="7543800" cy="4487382"/>
          </a:xfrm>
        </p:spPr>
        <p:txBody>
          <a:bodyPr/>
          <a:lstStyle/>
          <a:p>
            <a:pPr marL="0" indent="0">
              <a:buNone/>
            </a:pPr>
            <a:r>
              <a:rPr lang="zh-TW" altLang="en-US" sz="5400" dirty="0" smtClean="0">
                <a:latin typeface="楷体" pitchFamily="49" charset="-122"/>
                <a:ea typeface="楷体" pitchFamily="49" charset="-122"/>
              </a:rPr>
              <a:t>過</a:t>
            </a:r>
            <a:r>
              <a:rPr lang="zh-TW" altLang="en-US" sz="5400" u="sng" dirty="0" smtClean="0">
                <a:latin typeface="楷体" pitchFamily="49" charset="-122"/>
                <a:ea typeface="楷体" pitchFamily="49" charset="-122"/>
              </a:rPr>
              <a:t>約但</a:t>
            </a:r>
            <a:r>
              <a:rPr lang="en-US" altLang="zh-TW" sz="5400" u="sng" dirty="0" smtClean="0">
                <a:latin typeface="楷体" pitchFamily="49" charset="-122"/>
                <a:ea typeface="楷体" pitchFamily="49" charset="-122"/>
              </a:rPr>
              <a:t>,</a:t>
            </a:r>
            <a:r>
              <a:rPr lang="zh-TW" altLang="en-US" sz="5400" dirty="0" smtClean="0">
                <a:latin typeface="楷体" pitchFamily="49" charset="-122"/>
                <a:ea typeface="楷体" pitchFamily="49" charset="-122"/>
              </a:rPr>
              <a:t>到</a:t>
            </a:r>
            <a:r>
              <a:rPr lang="zh-TW" altLang="en-US" sz="5400" u="sng" dirty="0" smtClean="0">
                <a:latin typeface="楷体" pitchFamily="49" charset="-122"/>
                <a:ea typeface="楷体" pitchFamily="49" charset="-122"/>
              </a:rPr>
              <a:t>耶利哥</a:t>
            </a:r>
            <a:r>
              <a:rPr lang="en-US" altLang="zh-TW" sz="5400" u="sng" dirty="0" smtClean="0">
                <a:latin typeface="楷体" pitchFamily="49" charset="-122"/>
                <a:ea typeface="楷体" pitchFamily="49" charset="-122"/>
              </a:rPr>
              <a:t>;</a:t>
            </a:r>
            <a:r>
              <a:rPr lang="zh-TW" altLang="en-US" sz="5400" u="sng" dirty="0" smtClean="0">
                <a:latin typeface="楷体" pitchFamily="49" charset="-122"/>
                <a:ea typeface="楷体" pitchFamily="49" charset="-122"/>
              </a:rPr>
              <a:t>耶利哥</a:t>
            </a:r>
            <a:r>
              <a:rPr lang="zh-TW" altLang="en-US" sz="5400" dirty="0" smtClean="0">
                <a:latin typeface="楷体" pitchFamily="49" charset="-122"/>
                <a:ea typeface="楷体" pitchFamily="49" charset="-122"/>
              </a:rPr>
              <a:t>人、亞摩利人、</a:t>
            </a:r>
            <a:r>
              <a:rPr lang="zh-TW" altLang="en-US" sz="5400" u="sng" dirty="0" smtClean="0">
                <a:latin typeface="楷体" pitchFamily="49" charset="-122"/>
                <a:ea typeface="楷体" pitchFamily="49" charset="-122"/>
              </a:rPr>
              <a:t>比利洗</a:t>
            </a:r>
            <a:r>
              <a:rPr lang="zh-TW" altLang="en-US" sz="5400" dirty="0" smtClean="0">
                <a:latin typeface="楷体" pitchFamily="49" charset="-122"/>
                <a:ea typeface="楷体" pitchFamily="49" charset="-122"/>
              </a:rPr>
              <a:t>人、</a:t>
            </a:r>
            <a:r>
              <a:rPr lang="zh-TW" altLang="en-US" sz="5400" u="sng" dirty="0" smtClean="0">
                <a:latin typeface="楷体" pitchFamily="49" charset="-122"/>
                <a:ea typeface="楷体" pitchFamily="49" charset="-122"/>
              </a:rPr>
              <a:t>迦南</a:t>
            </a:r>
            <a:r>
              <a:rPr lang="zh-TW" altLang="en-US" sz="5400" dirty="0" smtClean="0">
                <a:latin typeface="楷体" pitchFamily="49" charset="-122"/>
                <a:ea typeface="楷体" pitchFamily="49" charset="-122"/>
              </a:rPr>
              <a:t>人、</a:t>
            </a:r>
            <a:r>
              <a:rPr lang="zh-TW" altLang="en-US" sz="5400" u="sng" dirty="0" smtClean="0">
                <a:latin typeface="楷体" pitchFamily="49" charset="-122"/>
                <a:ea typeface="楷体" pitchFamily="49" charset="-122"/>
              </a:rPr>
              <a:t>赫</a:t>
            </a:r>
            <a:r>
              <a:rPr lang="zh-TW" altLang="en-US" sz="5400" dirty="0" smtClean="0">
                <a:latin typeface="楷体" pitchFamily="49" charset="-122"/>
                <a:ea typeface="楷体" pitchFamily="49" charset="-122"/>
              </a:rPr>
              <a:t>人、</a:t>
            </a:r>
            <a:r>
              <a:rPr lang="zh-TW" altLang="en-US" sz="5400" u="sng" dirty="0" smtClean="0">
                <a:latin typeface="楷体" pitchFamily="49" charset="-122"/>
                <a:ea typeface="楷体" pitchFamily="49" charset="-122"/>
              </a:rPr>
              <a:t>革迦撒</a:t>
            </a:r>
            <a:r>
              <a:rPr lang="zh-TW" altLang="en-US" sz="5400" dirty="0" smtClean="0">
                <a:latin typeface="楷体" pitchFamily="49" charset="-122"/>
                <a:ea typeface="楷体" pitchFamily="49" charset="-122"/>
              </a:rPr>
              <a:t>人、</a:t>
            </a:r>
            <a:r>
              <a:rPr lang="zh-TW" altLang="en-US" sz="5400" u="sng" dirty="0" smtClean="0">
                <a:latin typeface="楷体" pitchFamily="49" charset="-122"/>
                <a:ea typeface="楷体" pitchFamily="49" charset="-122"/>
              </a:rPr>
              <a:t>希未</a:t>
            </a:r>
            <a:r>
              <a:rPr lang="zh-TW" altLang="en-US" sz="5400" dirty="0" smtClean="0">
                <a:latin typeface="楷体" pitchFamily="49" charset="-122"/>
                <a:ea typeface="楷体" pitchFamily="49" charset="-122"/>
              </a:rPr>
              <a:t>人、</a:t>
            </a:r>
            <a:r>
              <a:rPr lang="zh-TW" altLang="en-US" sz="5400" u="sng" dirty="0" smtClean="0">
                <a:latin typeface="楷体" pitchFamily="49" charset="-122"/>
                <a:ea typeface="楷体" pitchFamily="49" charset="-122"/>
              </a:rPr>
              <a:t>耶布斯</a:t>
            </a:r>
            <a:r>
              <a:rPr lang="zh-TW" altLang="en-US" sz="5400" dirty="0" smtClean="0">
                <a:latin typeface="楷体" pitchFamily="49" charset="-122"/>
                <a:ea typeface="楷体" pitchFamily="49" charset="-122"/>
              </a:rPr>
              <a:t>人</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攏及恁交戰</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我將姻交佇恁的手。 </a:t>
            </a:r>
            <a:endParaRPr lang="en-US" altLang="zh-TW" sz="5000" dirty="0" smtClean="0">
              <a:latin typeface="楷体" pitchFamily="49" charset="-122"/>
              <a:ea typeface="楷体" pitchFamily="49" charset="-122"/>
            </a:endParaRPr>
          </a:p>
        </p:txBody>
      </p:sp>
    </p:spTree>
    <p:extLst>
      <p:ext uri="{BB962C8B-B14F-4D97-AF65-F5344CB8AC3E}">
        <p14:creationId xmlns:p14="http://schemas.microsoft.com/office/powerpoint/2010/main" val="35087140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約書亞記 </a:t>
            </a:r>
            <a:r>
              <a:rPr lang="en-US" altLang="zh-TW" sz="5400" dirty="0" smtClean="0">
                <a:effectLst/>
                <a:latin typeface="楷体" panose="02010609060101010101" pitchFamily="49" charset="-122"/>
                <a:ea typeface="楷体" panose="02010609060101010101" pitchFamily="49" charset="-122"/>
              </a:rPr>
              <a:t>24:14</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838200" y="1600200"/>
            <a:ext cx="7772400" cy="3739485"/>
          </a:xfrm>
        </p:spPr>
        <p:txBody>
          <a:bodyPr/>
          <a:lstStyle/>
          <a:p>
            <a:pPr marL="0" indent="0">
              <a:buNone/>
            </a:pPr>
            <a:r>
              <a:rPr lang="zh-TW" altLang="en-US" sz="5400" dirty="0" smtClean="0">
                <a:latin typeface="楷体" pitchFamily="49" charset="-122"/>
                <a:ea typeface="楷体" pitchFamily="49" charset="-122"/>
              </a:rPr>
              <a:t>「今恁著敬畏耶和華</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誠心實意服事伊</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將恁列祖佇大河彼旁及佇</a:t>
            </a:r>
            <a:r>
              <a:rPr lang="zh-TW" altLang="en-US" sz="5400" u="sng" dirty="0" smtClean="0">
                <a:latin typeface="楷体" pitchFamily="49" charset="-122"/>
                <a:ea typeface="楷体" pitchFamily="49" charset="-122"/>
              </a:rPr>
              <a:t>埃及</a:t>
            </a:r>
            <a:r>
              <a:rPr lang="zh-TW" altLang="en-US" sz="5400" dirty="0" smtClean="0">
                <a:latin typeface="楷体" pitchFamily="49" charset="-122"/>
                <a:ea typeface="楷体" pitchFamily="49" charset="-122"/>
              </a:rPr>
              <a:t>所服事</a:t>
            </a:r>
            <a:r>
              <a:rPr lang="zh-TW" altLang="en-US" sz="5400" dirty="0" smtClean="0">
                <a:latin typeface="楷体" pitchFamily="49" charset="-122"/>
                <a:ea typeface="楷体" pitchFamily="49" charset="-122"/>
              </a:rPr>
              <a:t>的神除去</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來服事耶和華。 </a:t>
            </a:r>
            <a:endParaRPr lang="en-US" altLang="zh-TW" sz="5400" dirty="0" smtClean="0">
              <a:latin typeface="楷体" pitchFamily="49" charset="-122"/>
              <a:ea typeface="楷体" pitchFamily="49" charset="-122"/>
            </a:endParaRPr>
          </a:p>
        </p:txBody>
      </p:sp>
    </p:spTree>
    <p:extLst>
      <p:ext uri="{BB962C8B-B14F-4D97-AF65-F5344CB8AC3E}">
        <p14:creationId xmlns:p14="http://schemas.microsoft.com/office/powerpoint/2010/main" val="35087140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約書亞</a:t>
            </a:r>
            <a:r>
              <a:rPr lang="zh-TW" altLang="en-US" sz="5400" dirty="0" smtClean="0">
                <a:effectLst/>
                <a:latin typeface="楷体" panose="02010609060101010101" pitchFamily="49" charset="-122"/>
                <a:ea typeface="楷体" panose="02010609060101010101" pitchFamily="49" charset="-122"/>
              </a:rPr>
              <a:t>記 </a:t>
            </a:r>
            <a:r>
              <a:rPr lang="en-US" altLang="zh-TW" sz="5400" dirty="0" smtClean="0">
                <a:effectLst/>
                <a:latin typeface="楷体" panose="02010609060101010101" pitchFamily="49" charset="-122"/>
                <a:ea typeface="楷体" panose="02010609060101010101" pitchFamily="49" charset="-122"/>
              </a:rPr>
              <a:t>24:15</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609600" y="1399806"/>
            <a:ext cx="7924800" cy="4653582"/>
          </a:xfrm>
        </p:spPr>
        <p:txBody>
          <a:bodyPr/>
          <a:lstStyle/>
          <a:p>
            <a:pPr marL="0" indent="0">
              <a:buNone/>
            </a:pPr>
            <a:r>
              <a:rPr lang="en-US" altLang="zh-TW" sz="4800" dirty="0" err="1"/>
              <a:t>Nā</a:t>
            </a:r>
            <a:r>
              <a:rPr lang="zh-TW" altLang="en-US" sz="4800" dirty="0"/>
              <a:t>是</a:t>
            </a:r>
            <a:r>
              <a:rPr lang="en-US" altLang="zh-TW" sz="4800" dirty="0" err="1"/>
              <a:t>lín</a:t>
            </a:r>
            <a:r>
              <a:rPr lang="zh-TW" altLang="en-US" sz="4800" dirty="0"/>
              <a:t>掠服事耶和華</a:t>
            </a:r>
            <a:r>
              <a:rPr lang="zh-TW" altLang="en-US" sz="4800" dirty="0" smtClean="0">
                <a:latin typeface="楷体" pitchFamily="49" charset="-122"/>
                <a:ea typeface="楷体" pitchFamily="49" charset="-122"/>
              </a:rPr>
              <a:t>做</a:t>
            </a:r>
            <a:r>
              <a:rPr lang="zh-TW" altLang="en-US" sz="4800" dirty="0" smtClean="0">
                <a:latin typeface="楷体" pitchFamily="49" charset="-122"/>
                <a:ea typeface="楷体" pitchFamily="49" charset="-122"/>
              </a:rPr>
              <a:t>呣好</a:t>
            </a:r>
            <a:r>
              <a:rPr lang="en-US" altLang="zh-TW" sz="4800" dirty="0" smtClean="0">
                <a:latin typeface="楷体" pitchFamily="49" charset="-122"/>
                <a:ea typeface="楷体" pitchFamily="49" charset="-122"/>
              </a:rPr>
              <a:t>,</a:t>
            </a:r>
            <a:r>
              <a:rPr lang="zh-TW" altLang="en-US" sz="4800" dirty="0" smtClean="0">
                <a:latin typeface="楷体" pitchFamily="49" charset="-122"/>
                <a:ea typeface="楷体" pitchFamily="49" charset="-122"/>
              </a:rPr>
              <a:t>今仔日恁著揀恁所欲服事的</a:t>
            </a:r>
            <a:r>
              <a:rPr lang="en-US" altLang="zh-TW" sz="4800" dirty="0" smtClean="0">
                <a:latin typeface="楷体" pitchFamily="49" charset="-122"/>
                <a:ea typeface="楷体" pitchFamily="49" charset="-122"/>
              </a:rPr>
              <a:t>:</a:t>
            </a:r>
            <a:r>
              <a:rPr lang="zh-TW" altLang="en-US" sz="4800" dirty="0" smtClean="0">
                <a:latin typeface="楷体" pitchFamily="49" charset="-122"/>
                <a:ea typeface="楷体" pitchFamily="49" charset="-122"/>
              </a:rPr>
              <a:t>看是恁列祖佇大河彼旁所服事許</a:t>
            </a:r>
            <a:r>
              <a:rPr lang="zh-TW" altLang="en-US" sz="4800" dirty="0">
                <a:latin typeface="楷体" pitchFamily="49" charset="-122"/>
                <a:ea typeface="楷体" pitchFamily="49" charset="-122"/>
              </a:rPr>
              <a:t>個神</a:t>
            </a:r>
            <a:r>
              <a:rPr lang="en-US" altLang="zh-TW" sz="4800" dirty="0" smtClean="0">
                <a:latin typeface="楷体" pitchFamily="49" charset="-122"/>
                <a:ea typeface="楷体" pitchFamily="49" charset="-122"/>
              </a:rPr>
              <a:t>?</a:t>
            </a:r>
            <a:r>
              <a:rPr lang="zh-TW" altLang="en-US" sz="4800" dirty="0" smtClean="0">
                <a:latin typeface="楷体" pitchFamily="49" charset="-122"/>
                <a:ea typeface="楷体" pitchFamily="49" charset="-122"/>
              </a:rPr>
              <a:t>抑是恁所徛起姻的地</a:t>
            </a:r>
            <a:r>
              <a:rPr lang="zh-TW" altLang="en-US" sz="4800" u="sng" dirty="0" smtClean="0">
                <a:latin typeface="楷体" pitchFamily="49" charset="-122"/>
                <a:ea typeface="楷体" pitchFamily="49" charset="-122"/>
              </a:rPr>
              <a:t>亞摩利</a:t>
            </a:r>
            <a:r>
              <a:rPr lang="zh-TW" altLang="en-US" sz="4800" dirty="0" smtClean="0">
                <a:latin typeface="楷体" pitchFamily="49" charset="-122"/>
                <a:ea typeface="楷体" pitchFamily="49" charset="-122"/>
              </a:rPr>
              <a:t>人許</a:t>
            </a:r>
            <a:r>
              <a:rPr lang="zh-TW" altLang="en-US" sz="4800" dirty="0">
                <a:latin typeface="楷体" pitchFamily="49" charset="-122"/>
                <a:ea typeface="楷体" pitchFamily="49" charset="-122"/>
              </a:rPr>
              <a:t>個神啊</a:t>
            </a:r>
            <a:r>
              <a:rPr lang="en-US" altLang="zh-TW" sz="4800" dirty="0" smtClean="0">
                <a:latin typeface="楷体" pitchFamily="49" charset="-122"/>
                <a:ea typeface="楷体" pitchFamily="49" charset="-122"/>
              </a:rPr>
              <a:t>?</a:t>
            </a:r>
            <a:r>
              <a:rPr lang="zh-TW" altLang="en-US" sz="4800" dirty="0" smtClean="0">
                <a:latin typeface="楷体" pitchFamily="49" charset="-122"/>
                <a:ea typeface="楷体" pitchFamily="49" charset="-122"/>
              </a:rPr>
              <a:t>論到我及我的家</a:t>
            </a:r>
            <a:r>
              <a:rPr lang="en-US" altLang="zh-TW" sz="4800" dirty="0" smtClean="0">
                <a:latin typeface="楷体" pitchFamily="49" charset="-122"/>
                <a:ea typeface="楷体" pitchFamily="49" charset="-122"/>
              </a:rPr>
              <a:t>,</a:t>
            </a:r>
            <a:r>
              <a:rPr lang="zh-TW" altLang="en-US" sz="4800" dirty="0" smtClean="0">
                <a:latin typeface="楷体" pitchFamily="49" charset="-122"/>
                <a:ea typeface="楷体" pitchFamily="49" charset="-122"/>
              </a:rPr>
              <a:t>阮決斷欲服事耶和華。」 </a:t>
            </a:r>
            <a:endParaRPr lang="en-US" altLang="zh-TW" sz="4800" dirty="0" smtClean="0">
              <a:latin typeface="楷体" pitchFamily="49" charset="-122"/>
              <a:ea typeface="楷体" pitchFamily="49" charset="-122"/>
            </a:endParaRPr>
          </a:p>
        </p:txBody>
      </p:sp>
    </p:spTree>
    <p:extLst>
      <p:ext uri="{BB962C8B-B14F-4D97-AF65-F5344CB8AC3E}">
        <p14:creationId xmlns:p14="http://schemas.microsoft.com/office/powerpoint/2010/main" val="35087140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633</TotalTime>
  <Words>2349</Words>
  <Application>Microsoft Office PowerPoint</Application>
  <PresentationFormat>On-screen Show (4:3)</PresentationFormat>
  <Paragraphs>101</Paragraphs>
  <Slides>17</Slides>
  <Notes>17</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17</vt:i4>
      </vt:variant>
    </vt:vector>
  </HeadingPairs>
  <TitlesOfParts>
    <vt:vector size="26" baseType="lpstr">
      <vt:lpstr>新細明體</vt:lpstr>
      <vt:lpstr>楷体</vt:lpstr>
      <vt:lpstr>Arial</vt:lpstr>
      <vt:lpstr>Calibri</vt:lpstr>
      <vt:lpstr>Courier New</vt:lpstr>
      <vt:lpstr>Trebuchet MS</vt:lpstr>
      <vt:lpstr>Wingdings</vt:lpstr>
      <vt:lpstr>1_Purple Template 1 Trebuchet</vt:lpstr>
      <vt:lpstr>White with Courier font for code slides</vt:lpstr>
      <vt:lpstr>約書亞記  24:1-5,11,14-15,22-24  士師記 1:1-2,19-21 </vt:lpstr>
      <vt:lpstr>約書亞記 24:1</vt:lpstr>
      <vt:lpstr>約書亞記 24:2</vt:lpstr>
      <vt:lpstr>約書亞記 24:3</vt:lpstr>
      <vt:lpstr>約書亞記 24:4</vt:lpstr>
      <vt:lpstr>約書亞記 24:5</vt:lpstr>
      <vt:lpstr>約書亞記 24:11</vt:lpstr>
      <vt:lpstr>約書亞記 24:14</vt:lpstr>
      <vt:lpstr>約書亞記 24:15</vt:lpstr>
      <vt:lpstr>約書亞記 24:22</vt:lpstr>
      <vt:lpstr>約書亞記 24:23</vt:lpstr>
      <vt:lpstr>約書亞記 24:24</vt:lpstr>
      <vt:lpstr>士師記 1:1</vt:lpstr>
      <vt:lpstr>士師記 1:2</vt:lpstr>
      <vt:lpstr>士師記 1:19</vt:lpstr>
      <vt:lpstr>士師記 1:20</vt:lpstr>
      <vt:lpstr>士師記 1:21</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Administrator</cp:lastModifiedBy>
  <cp:revision>124</cp:revision>
  <dcterms:created xsi:type="dcterms:W3CDTF">2015-02-07T13:24:58Z</dcterms:created>
  <dcterms:modified xsi:type="dcterms:W3CDTF">2016-09-04T03:32:22Z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