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6"/>
  </p:notesMasterIdLst>
  <p:sldIdLst>
    <p:sldId id="296" r:id="rId4"/>
    <p:sldId id="297" r:id="rId5"/>
    <p:sldId id="302" r:id="rId6"/>
    <p:sldId id="309" r:id="rId7"/>
    <p:sldId id="304" r:id="rId8"/>
    <p:sldId id="305" r:id="rId9"/>
    <p:sldId id="306" r:id="rId10"/>
    <p:sldId id="307" r:id="rId11"/>
    <p:sldId id="308" r:id="rId12"/>
    <p:sldId id="310" r:id="rId13"/>
    <p:sldId id="314" r:id="rId14"/>
    <p:sldId id="31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14" y="-90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9/16/2016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p14="http://schemas.microsoft.com/office/powerpoint/2010/main" xmlns=""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9/16/2016 8:19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xmlns="" val="639858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9/16/2016 8:19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9/16/2016 8:19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9/16/2016 8:19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9/16/2016 8:19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xmlns="" val="3260322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9/16/2016 8:19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9/16/2016 8:19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9/16/2016 8:19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9/16/2016 8:19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9/16/2016 8:19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9/16/2016 8:19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9/16/2016 8:19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xmlns="" val="222003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mc:Choice xmlns:p14="http://schemas.microsoft.com/office/powerpoint/2010/main" xmlns="" Requires="p14">
      <p:transition p14:dur="0"/>
    </mc:Choice>
    <mc:Fallback>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mc:Choice xmlns:p14="http://schemas.microsoft.com/office/powerpoint/2010/main" xmlns="" Requires="p14">
      <p:transition p14:dur="0"/>
    </mc:Choice>
    <mc:Fallback>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143000"/>
            <a:ext cx="8229600" cy="4800600"/>
          </a:xfrm>
        </p:spPr>
        <p:txBody>
          <a:bodyPr/>
          <a:lstStyle/>
          <a:p>
            <a:pPr algn="ctr">
              <a:lnSpc>
                <a:spcPct val="100000"/>
              </a:lnSpc>
            </a:pPr>
            <a:r>
              <a:rPr lang="zh-TW" altLang="en-US" dirty="0" smtClean="0">
                <a:effectLst/>
                <a:latin typeface="楷体" panose="02010609060101010101" pitchFamily="49" charset="-122"/>
                <a:ea typeface="楷体" panose="02010609060101010101" pitchFamily="49" charset="-122"/>
              </a:rPr>
              <a:t>士師記 </a:t>
            </a:r>
            <a:r>
              <a:rPr lang="en-US" altLang="zh-TW" dirty="0" smtClean="0">
                <a:effectLst/>
                <a:latin typeface="楷体" panose="02010609060101010101" pitchFamily="49" charset="-122"/>
                <a:ea typeface="楷体" panose="02010609060101010101" pitchFamily="49" charset="-122"/>
              </a:rPr>
              <a:t>3:1-6</a:t>
            </a:r>
            <a:br>
              <a:rPr lang="en-US" altLang="zh-TW" dirty="0" smtClean="0">
                <a:effectLst/>
                <a:latin typeface="楷体" panose="02010609060101010101" pitchFamily="49" charset="-122"/>
                <a:ea typeface="楷体" panose="02010609060101010101" pitchFamily="49" charset="-122"/>
              </a:rPr>
            </a:b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羅馬書 </a:t>
            </a:r>
            <a:r>
              <a:rPr lang="en-US" altLang="zh-TW" dirty="0" smtClean="0">
                <a:effectLst/>
                <a:latin typeface="楷体" panose="02010609060101010101" pitchFamily="49" charset="-122"/>
                <a:ea typeface="楷体" panose="02010609060101010101" pitchFamily="49" charset="-122"/>
              </a:rPr>
              <a:t>1:20;7:18,24,25</a:t>
            </a:r>
            <a:r>
              <a:rPr lang="zh-TW" altLang="en-US" dirty="0" smtClean="0">
                <a:effectLst/>
                <a:latin typeface="楷体" panose="02010609060101010101" pitchFamily="49" charset="-122"/>
                <a:ea typeface="楷体" panose="02010609060101010101" pitchFamily="49" charset="-122"/>
              </a:rPr>
              <a:t> </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約翰福音 </a:t>
            </a:r>
            <a:r>
              <a:rPr lang="en-US" altLang="zh-TW" dirty="0" smtClean="0">
                <a:effectLst/>
                <a:latin typeface="楷体" panose="02010609060101010101" pitchFamily="49" charset="-122"/>
                <a:ea typeface="楷体" panose="02010609060101010101" pitchFamily="49" charset="-122"/>
              </a:rPr>
              <a:t>1:17</a:t>
            </a:r>
            <a:br>
              <a:rPr lang="en-US" altLang="zh-TW" dirty="0" smtClean="0">
                <a:effectLst/>
                <a:latin typeface="楷体" panose="02010609060101010101" pitchFamily="49" charset="-122"/>
                <a:ea typeface="楷体" panose="02010609060101010101" pitchFamily="49" charset="-122"/>
              </a:rPr>
            </a:br>
            <a:endParaRPr lang="en-US" altLang="zh-TW"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39888813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羅馬書 </a:t>
            </a:r>
            <a:r>
              <a:rPr lang="en-US" altLang="zh-TW" sz="5400" dirty="0" smtClean="0">
                <a:effectLst/>
                <a:latin typeface="楷体" panose="02010609060101010101" pitchFamily="49" charset="-122"/>
                <a:ea typeface="楷体" panose="02010609060101010101" pitchFamily="49" charset="-122"/>
              </a:rPr>
              <a:t>7:24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762000" y="1351812"/>
            <a:ext cx="7543800" cy="2243691"/>
          </a:xfrm>
        </p:spPr>
        <p:txBody>
          <a:bodyPr/>
          <a:lstStyle/>
          <a:p>
            <a:pPr marL="0" indent="0">
              <a:buNone/>
            </a:pPr>
            <a:r>
              <a:rPr lang="zh-TW" altLang="en-US" sz="5400" dirty="0" smtClean="0">
                <a:latin typeface="楷体" pitchFamily="49" charset="-122"/>
                <a:ea typeface="楷体" pitchFamily="49" charset="-122"/>
              </a:rPr>
              <a:t>我此個人有夠悽慘</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什麼人會當救我脫離此個致到死的身軀？</a:t>
            </a:r>
            <a:endParaRPr lang="en-US" altLang="zh-TW" sz="5400" dirty="0" smtClean="0">
              <a:latin typeface="楷体" pitchFamily="49" charset="-122"/>
              <a:ea typeface="楷体" pitchFamily="49" charset="-122"/>
            </a:endParaRPr>
          </a:p>
        </p:txBody>
      </p:sp>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羅馬書 </a:t>
            </a:r>
            <a:r>
              <a:rPr lang="en-US" altLang="zh-TW" sz="5400" dirty="0" smtClean="0">
                <a:effectLst/>
                <a:latin typeface="楷体" panose="02010609060101010101" pitchFamily="49" charset="-122"/>
                <a:ea typeface="楷体" panose="02010609060101010101" pitchFamily="49" charset="-122"/>
              </a:rPr>
              <a:t>7:25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762000" y="1351812"/>
            <a:ext cx="7543800" cy="4487382"/>
          </a:xfrm>
        </p:spPr>
        <p:txBody>
          <a:bodyPr/>
          <a:lstStyle/>
          <a:p>
            <a:pPr marL="0" indent="0">
              <a:buNone/>
            </a:pPr>
            <a:r>
              <a:rPr lang="zh-TW" altLang="en-US" sz="5400" dirty="0" smtClean="0">
                <a:latin typeface="楷体" pitchFamily="49" charset="-122"/>
                <a:ea typeface="楷体" pitchFamily="49" charset="-122"/>
              </a:rPr>
              <a:t>感謝上帝</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通過咱的主耶穌基督伊有救我</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 按呢</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我的處境</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一方面是用心思順服上帝的律法</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另外一方面是用肉體順服罪的法則。</a:t>
            </a:r>
            <a:endParaRPr lang="en-US" altLang="zh-TW" sz="5400" dirty="0" smtClean="0">
              <a:latin typeface="楷体" pitchFamily="49" charset="-122"/>
              <a:ea typeface="楷体" pitchFamily="49" charset="-122"/>
            </a:endParaRPr>
          </a:p>
        </p:txBody>
      </p:sp>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約翰福音 </a:t>
            </a:r>
            <a:r>
              <a:rPr lang="en-US" altLang="zh-TW" sz="5400" dirty="0" smtClean="0">
                <a:effectLst/>
                <a:latin typeface="楷体" panose="02010609060101010101" pitchFamily="49" charset="-122"/>
                <a:ea typeface="楷体" panose="02010609060101010101" pitchFamily="49" charset="-122"/>
              </a:rPr>
              <a:t>1:17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762000" y="1351812"/>
            <a:ext cx="7543800" cy="2243691"/>
          </a:xfrm>
        </p:spPr>
        <p:txBody>
          <a:bodyPr/>
          <a:lstStyle/>
          <a:p>
            <a:pPr marL="0" indent="0">
              <a:buNone/>
            </a:pPr>
            <a:r>
              <a:rPr lang="zh-TW" altLang="en-US" sz="5400" dirty="0" smtClean="0">
                <a:latin typeface="楷体" pitchFamily="49" charset="-122"/>
                <a:ea typeface="楷体" pitchFamily="49" charset="-122"/>
              </a:rPr>
              <a:t>律法通過</a:t>
            </a:r>
            <a:r>
              <a:rPr lang="zh-TW" altLang="en-US" sz="5400" u="sng" dirty="0" smtClean="0">
                <a:latin typeface="楷体" pitchFamily="49" charset="-122"/>
                <a:ea typeface="楷体" pitchFamily="49" charset="-122"/>
              </a:rPr>
              <a:t>摩西</a:t>
            </a:r>
            <a:r>
              <a:rPr lang="zh-TW" altLang="en-US" sz="5400" dirty="0" smtClean="0">
                <a:latin typeface="楷体" pitchFamily="49" charset="-122"/>
                <a:ea typeface="楷体" pitchFamily="49" charset="-122"/>
              </a:rPr>
              <a:t>頒布</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恩典及真理是通過耶穌基督來的。</a:t>
            </a:r>
            <a:endParaRPr lang="en-US" altLang="zh-TW" sz="5400" dirty="0" smtClean="0">
              <a:latin typeface="楷体" pitchFamily="49" charset="-122"/>
              <a:ea typeface="楷体" pitchFamily="49" charset="-122"/>
            </a:endParaRPr>
          </a:p>
        </p:txBody>
      </p:sp>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紐約聖教會\PPT\S3-1.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extLst>
      <p:ext uri="{BB962C8B-B14F-4D97-AF65-F5344CB8AC3E}">
        <p14:creationId xmlns:p14="http://schemas.microsoft.com/office/powerpoint/2010/main" xmlns="" val="124831219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紐約聖教會\PPT\S3-2.jpg"/>
          <p:cNvPicPr>
            <a:picLocks noChangeAspect="1" noChangeArrowheads="1"/>
          </p:cNvPicPr>
          <p:nvPr/>
        </p:nvPicPr>
        <p:blipFill>
          <a:blip r:embed="rId3" cstate="print"/>
          <a:srcRect/>
          <a:stretch>
            <a:fillRect/>
          </a:stretch>
        </p:blipFill>
        <p:spPr bwMode="auto">
          <a:xfrm>
            <a:off x="0" y="0"/>
            <a:ext cx="9144001" cy="6858000"/>
          </a:xfrm>
          <a:prstGeom prst="rect">
            <a:avLst/>
          </a:prstGeom>
          <a:noFill/>
        </p:spPr>
      </p:pic>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士師記 </a:t>
            </a:r>
            <a:r>
              <a:rPr lang="en-US" altLang="zh-TW" sz="5400" dirty="0" smtClean="0">
                <a:effectLst/>
                <a:latin typeface="楷体" panose="02010609060101010101" pitchFamily="49" charset="-122"/>
                <a:ea typeface="楷体" panose="02010609060101010101" pitchFamily="49" charset="-122"/>
              </a:rPr>
              <a:t>3:3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90600" y="1371600"/>
            <a:ext cx="7315200" cy="3739485"/>
          </a:xfrm>
        </p:spPr>
        <p:txBody>
          <a:bodyPr/>
          <a:lstStyle/>
          <a:p>
            <a:pPr marL="0" indent="0">
              <a:buNone/>
            </a:pPr>
            <a:r>
              <a:rPr lang="zh-TW" altLang="en-US" sz="5400" dirty="0" smtClean="0">
                <a:latin typeface="楷体" pitchFamily="49" charset="-122"/>
                <a:ea typeface="楷体" pitchFamily="49" charset="-122"/>
              </a:rPr>
              <a:t>所留啲許個族就是非利士五個首領及一切</a:t>
            </a:r>
            <a:r>
              <a:rPr lang="zh-TW" altLang="en-US" sz="5400" u="sng" dirty="0" smtClean="0">
                <a:latin typeface="楷体" pitchFamily="49" charset="-122"/>
                <a:ea typeface="楷体" pitchFamily="49" charset="-122"/>
              </a:rPr>
              <a:t>的迦南</a:t>
            </a:r>
            <a:r>
              <a:rPr lang="zh-TW" altLang="en-US" sz="5400" dirty="0" smtClean="0">
                <a:latin typeface="楷体" pitchFamily="49" charset="-122"/>
                <a:ea typeface="楷体" pitchFamily="49" charset="-122"/>
              </a:rPr>
              <a:t>人、</a:t>
            </a:r>
            <a:r>
              <a:rPr lang="zh-TW" altLang="en-US" sz="5400" u="sng" dirty="0" smtClean="0">
                <a:latin typeface="楷体" pitchFamily="49" charset="-122"/>
                <a:ea typeface="楷体" pitchFamily="49" charset="-122"/>
              </a:rPr>
              <a:t>西頓</a:t>
            </a:r>
            <a:r>
              <a:rPr lang="zh-TW" altLang="en-US" sz="5400" dirty="0" smtClean="0">
                <a:latin typeface="楷体" pitchFamily="49" charset="-122"/>
                <a:ea typeface="楷体" pitchFamily="49" charset="-122"/>
              </a:rPr>
              <a:t>人</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及徛起</a:t>
            </a:r>
            <a:r>
              <a:rPr lang="zh-TW" altLang="en-US" sz="5400" u="sng" dirty="0" smtClean="0">
                <a:latin typeface="楷体" pitchFamily="49" charset="-122"/>
                <a:ea typeface="楷体" pitchFamily="49" charset="-122"/>
              </a:rPr>
              <a:t>黎巴嫩山</a:t>
            </a:r>
            <a:r>
              <a:rPr lang="zh-TW" altLang="en-US" sz="5400" dirty="0" smtClean="0">
                <a:latin typeface="楷体" pitchFamily="49" charset="-122"/>
                <a:ea typeface="楷体" pitchFamily="49" charset="-122"/>
              </a:rPr>
              <a:t>的</a:t>
            </a:r>
            <a:r>
              <a:rPr lang="zh-TW" altLang="en-US" sz="5400" u="sng" dirty="0" smtClean="0">
                <a:latin typeface="楷体" pitchFamily="49" charset="-122"/>
                <a:ea typeface="楷体" pitchFamily="49" charset="-122"/>
              </a:rPr>
              <a:t>希未</a:t>
            </a:r>
            <a:r>
              <a:rPr lang="zh-TW" altLang="en-US" sz="5400" dirty="0" smtClean="0">
                <a:latin typeface="楷体" pitchFamily="49" charset="-122"/>
                <a:ea typeface="楷体" pitchFamily="49" charset="-122"/>
              </a:rPr>
              <a:t>人</a:t>
            </a: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對</a:t>
            </a:r>
            <a:r>
              <a:rPr lang="zh-TW" altLang="en-US" sz="5400" u="sng" dirty="0" smtClean="0">
                <a:latin typeface="楷体" pitchFamily="49" charset="-122"/>
                <a:ea typeface="楷体" pitchFamily="49" charset="-122"/>
              </a:rPr>
              <a:t>巴力黑們山</a:t>
            </a:r>
            <a:r>
              <a:rPr lang="zh-TW" altLang="en-US" sz="5400" dirty="0" smtClean="0">
                <a:latin typeface="楷体" pitchFamily="49" charset="-122"/>
                <a:ea typeface="楷体" pitchFamily="49" charset="-122"/>
              </a:rPr>
              <a:t>到</a:t>
            </a:r>
            <a:r>
              <a:rPr lang="zh-TW" altLang="en-US" sz="5400" u="sng" dirty="0" smtClean="0">
                <a:latin typeface="楷体" pitchFamily="49" charset="-122"/>
                <a:ea typeface="楷体" pitchFamily="49" charset="-122"/>
              </a:rPr>
              <a:t>哈馬口</a:t>
            </a:r>
            <a:r>
              <a:rPr lang="zh-TW" altLang="en-US" sz="5400" dirty="0" smtClean="0">
                <a:latin typeface="楷体" pitchFamily="49" charset="-122"/>
                <a:ea typeface="楷体" pitchFamily="49" charset="-122"/>
              </a:rPr>
              <a:t>。</a:t>
            </a:r>
            <a:endParaRPr lang="en-US" altLang="zh-TW" sz="5000" dirty="0" smtClean="0">
              <a:latin typeface="楷体" pitchFamily="49" charset="-122"/>
              <a:ea typeface="楷体" pitchFamily="49" charset="-122"/>
            </a:endParaRPr>
          </a:p>
        </p:txBody>
      </p:sp>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紐約聖教會\PPT\S3-4.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士師記 </a:t>
            </a:r>
            <a:r>
              <a:rPr lang="en-US" altLang="zh-TW" sz="5400" dirty="0" smtClean="0">
                <a:effectLst/>
                <a:latin typeface="楷体" panose="02010609060101010101" pitchFamily="49" charset="-122"/>
                <a:ea typeface="楷体" panose="02010609060101010101" pitchFamily="49" charset="-122"/>
              </a:rPr>
              <a:t>3:5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85800" y="1580412"/>
            <a:ext cx="7620000" cy="2991588"/>
          </a:xfrm>
        </p:spPr>
        <p:txBody>
          <a:bodyPr/>
          <a:lstStyle/>
          <a:p>
            <a:pPr>
              <a:buNone/>
            </a:pPr>
            <a:r>
              <a:rPr lang="zh-TW" altLang="en-US" sz="5400" dirty="0" smtClean="0">
                <a:latin typeface="楷体" pitchFamily="49" charset="-122"/>
                <a:ea typeface="楷体" pitchFamily="49" charset="-122"/>
              </a:rPr>
              <a:t> 對按呢</a:t>
            </a:r>
            <a:r>
              <a:rPr lang="zh-TW" altLang="en-US" sz="5400" u="sng" dirty="0" smtClean="0">
                <a:latin typeface="楷体" pitchFamily="49" charset="-122"/>
                <a:ea typeface="楷体" pitchFamily="49" charset="-122"/>
              </a:rPr>
              <a:t>以色列</a:t>
            </a:r>
            <a:r>
              <a:rPr lang="zh-TW" altLang="en-US" sz="5400" dirty="0" smtClean="0">
                <a:latin typeface="楷体" pitchFamily="49" charset="-122"/>
                <a:ea typeface="楷体" pitchFamily="49" charset="-122"/>
              </a:rPr>
              <a:t>人徛起佇</a:t>
            </a:r>
            <a:r>
              <a:rPr lang="zh-TW" altLang="en-US" sz="5400" u="sng" dirty="0" smtClean="0">
                <a:latin typeface="楷体" pitchFamily="49" charset="-122"/>
                <a:ea typeface="楷体" pitchFamily="49" charset="-122"/>
              </a:rPr>
              <a:t>迦南</a:t>
            </a:r>
            <a:r>
              <a:rPr lang="zh-TW" altLang="en-US" sz="5400" dirty="0" smtClean="0">
                <a:latin typeface="楷体" pitchFamily="49" charset="-122"/>
                <a:ea typeface="楷体" pitchFamily="49" charset="-122"/>
              </a:rPr>
              <a:t>人、</a:t>
            </a:r>
            <a:r>
              <a:rPr lang="zh-TW" altLang="en-US" sz="5400" u="sng" dirty="0" smtClean="0">
                <a:latin typeface="楷体" pitchFamily="49" charset="-122"/>
                <a:ea typeface="楷体" pitchFamily="49" charset="-122"/>
              </a:rPr>
              <a:t>赫</a:t>
            </a:r>
            <a:r>
              <a:rPr lang="zh-TW" altLang="en-US" sz="5400" dirty="0" smtClean="0">
                <a:latin typeface="楷体" pitchFamily="49" charset="-122"/>
                <a:ea typeface="楷体" pitchFamily="49" charset="-122"/>
              </a:rPr>
              <a:t>人、</a:t>
            </a:r>
            <a:r>
              <a:rPr lang="zh-TW" altLang="en-US" sz="5400" u="sng" dirty="0" smtClean="0">
                <a:latin typeface="楷体" pitchFamily="49" charset="-122"/>
                <a:ea typeface="楷体" pitchFamily="49" charset="-122"/>
              </a:rPr>
              <a:t>亞摩利</a:t>
            </a:r>
            <a:r>
              <a:rPr lang="zh-TW" altLang="en-US" sz="5400" dirty="0" smtClean="0">
                <a:latin typeface="楷体" pitchFamily="49" charset="-122"/>
                <a:ea typeface="楷体" pitchFamily="49" charset="-122"/>
              </a:rPr>
              <a:t>人、</a:t>
            </a:r>
            <a:r>
              <a:rPr lang="zh-TW" altLang="en-US" sz="5400" u="sng" dirty="0" smtClean="0">
                <a:latin typeface="楷体" pitchFamily="49" charset="-122"/>
                <a:ea typeface="楷体" pitchFamily="49" charset="-122"/>
              </a:rPr>
              <a:t>比利洗</a:t>
            </a:r>
            <a:r>
              <a:rPr lang="zh-TW" altLang="en-US" sz="5400" dirty="0" smtClean="0">
                <a:latin typeface="楷体" pitchFamily="49" charset="-122"/>
                <a:ea typeface="楷体" pitchFamily="49" charset="-122"/>
              </a:rPr>
              <a:t>人、</a:t>
            </a:r>
            <a:r>
              <a:rPr lang="zh-TW" altLang="en-US" sz="5400" u="sng" dirty="0" smtClean="0">
                <a:latin typeface="楷体" pitchFamily="49" charset="-122"/>
                <a:ea typeface="楷体" pitchFamily="49" charset="-122"/>
              </a:rPr>
              <a:t>希未</a:t>
            </a:r>
            <a:r>
              <a:rPr lang="zh-TW" altLang="en-US" sz="5400" dirty="0" smtClean="0">
                <a:latin typeface="楷体" pitchFamily="49" charset="-122"/>
                <a:ea typeface="楷体" pitchFamily="49" charset="-122"/>
              </a:rPr>
              <a:t>人、</a:t>
            </a:r>
            <a:r>
              <a:rPr lang="zh-TW" altLang="en-US" sz="5400" u="sng" dirty="0" smtClean="0">
                <a:latin typeface="楷体" pitchFamily="49" charset="-122"/>
                <a:ea typeface="楷体" pitchFamily="49" charset="-122"/>
              </a:rPr>
              <a:t>耶布斯</a:t>
            </a:r>
            <a:r>
              <a:rPr lang="zh-TW" altLang="en-US" sz="5400" dirty="0" smtClean="0">
                <a:latin typeface="楷体" pitchFamily="49" charset="-122"/>
                <a:ea typeface="楷体" pitchFamily="49" charset="-122"/>
              </a:rPr>
              <a:t>人的中間</a:t>
            </a:r>
            <a:r>
              <a:rPr lang="en-US" altLang="zh-TW" sz="5400" dirty="0" smtClean="0">
                <a:latin typeface="楷体" pitchFamily="49" charset="-122"/>
                <a:ea typeface="楷体" pitchFamily="49" charset="-122"/>
              </a:rPr>
              <a:t>,</a:t>
            </a:r>
          </a:p>
        </p:txBody>
      </p:sp>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紐約聖教會\PPT\S3-6.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紐約聖教會\PPT\20160918\R1-20.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D:\紐約聖教會\PPT\ROME7-18.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extLst>
      <p:ext uri="{BB962C8B-B14F-4D97-AF65-F5344CB8AC3E}">
        <p14:creationId xmlns:p14="http://schemas.microsoft.com/office/powerpoint/2010/main" xmlns="" val="350871408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630</TotalTime>
  <Words>1448</Words>
  <Application>Microsoft Office PowerPoint</Application>
  <PresentationFormat>On-screen Show (4:3)</PresentationFormat>
  <Paragraphs>59</Paragraphs>
  <Slides>12</Slides>
  <Notes>12</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1_Purple Template 1 Trebuchet</vt:lpstr>
      <vt:lpstr>White with Courier font for code slides</vt:lpstr>
      <vt:lpstr>士師記 3:1-6  羅馬書 1:20;7:18,24,25   約翰福音 1:17 </vt:lpstr>
      <vt:lpstr>Slide 2</vt:lpstr>
      <vt:lpstr>Slide 3</vt:lpstr>
      <vt:lpstr>士師記 3:3</vt:lpstr>
      <vt:lpstr>Slide 5</vt:lpstr>
      <vt:lpstr>士師記 3:5</vt:lpstr>
      <vt:lpstr>Slide 7</vt:lpstr>
      <vt:lpstr>Slide 8</vt:lpstr>
      <vt:lpstr>Slide 9</vt:lpstr>
      <vt:lpstr>羅馬書 7:24</vt:lpstr>
      <vt:lpstr>羅馬書 7:25</vt:lpstr>
      <vt:lpstr>約翰福音 1:17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STUPID</cp:lastModifiedBy>
  <cp:revision>132</cp:revision>
  <dcterms:created xsi:type="dcterms:W3CDTF">2015-02-07T13:24:58Z</dcterms:created>
  <dcterms:modified xsi:type="dcterms:W3CDTF">2016-09-17T00:20:41Z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