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302" r:id="rId6"/>
    <p:sldId id="309" r:id="rId7"/>
    <p:sldId id="304" r:id="rId8"/>
    <p:sldId id="305" r:id="rId9"/>
    <p:sldId id="306" r:id="rId10"/>
    <p:sldId id="307" r:id="rId11"/>
    <p:sldId id="308" r:id="rId12"/>
    <p:sldId id="310" r:id="rId13"/>
    <p:sldId id="314" r:id="rId14"/>
    <p:sldId id="31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9/16/2016 8:19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3:1-6</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羅馬書 </a:t>
            </a:r>
            <a:r>
              <a:rPr lang="en-US" altLang="zh-TW" dirty="0" smtClean="0">
                <a:effectLst/>
                <a:latin typeface="楷体" panose="02010609060101010101" pitchFamily="49" charset="-122"/>
                <a:ea typeface="楷体" panose="02010609060101010101" pitchFamily="49" charset="-122"/>
              </a:rPr>
              <a:t>1:20;7:18,24,25</a:t>
            </a:r>
            <a:r>
              <a:rPr lang="zh-TW" altLang="en-US" dirty="0" smtClean="0">
                <a:effectLst/>
                <a:latin typeface="楷体" panose="02010609060101010101" pitchFamily="49" charset="-122"/>
                <a:ea typeface="楷体" panose="02010609060101010101" pitchFamily="49" charset="-122"/>
              </a:rPr>
              <a:t>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約翰福音 </a:t>
            </a:r>
            <a:r>
              <a:rPr lang="en-US" altLang="zh-TW" dirty="0" smtClean="0">
                <a:effectLst/>
                <a:latin typeface="楷体" panose="02010609060101010101" pitchFamily="49" charset="-122"/>
                <a:ea typeface="楷体" panose="02010609060101010101" pitchFamily="49" charset="-122"/>
              </a:rPr>
              <a:t>1:17</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7:24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我此個人有夠悽慘</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什麼人會當救我脫離此個致到死的身軀？</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羅馬書 </a:t>
            </a:r>
            <a:r>
              <a:rPr lang="en-US" altLang="zh-TW" sz="5400" dirty="0" smtClean="0">
                <a:effectLst/>
                <a:latin typeface="楷体" panose="02010609060101010101" pitchFamily="49" charset="-122"/>
                <a:ea typeface="楷体" panose="02010609060101010101" pitchFamily="49" charset="-122"/>
              </a:rPr>
              <a:t>7:25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4487382"/>
          </a:xfrm>
        </p:spPr>
        <p:txBody>
          <a:bodyPr/>
          <a:lstStyle/>
          <a:p>
            <a:pPr marL="0" indent="0">
              <a:buNone/>
            </a:pPr>
            <a:r>
              <a:rPr lang="zh-TW" altLang="en-US" sz="5400" dirty="0" smtClean="0">
                <a:latin typeface="楷体" pitchFamily="49" charset="-122"/>
                <a:ea typeface="楷体" pitchFamily="49" charset="-122"/>
              </a:rPr>
              <a:t>感謝上帝</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通過咱的主耶穌基督伊有救我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 按呢</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我的處境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一方面是用心思順服上帝的律法</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另外一方面是用肉體順服罪的法則。</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約翰福音 </a:t>
            </a:r>
            <a:r>
              <a:rPr lang="en-US" altLang="zh-TW" sz="5400" dirty="0" smtClean="0">
                <a:effectLst/>
                <a:latin typeface="楷体" panose="02010609060101010101" pitchFamily="49" charset="-122"/>
                <a:ea typeface="楷体" panose="02010609060101010101" pitchFamily="49" charset="-122"/>
              </a:rPr>
              <a:t>1:17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律法通過</a:t>
            </a:r>
            <a:r>
              <a:rPr lang="zh-TW" altLang="en-US" sz="5400" u="sng" dirty="0" smtClean="0">
                <a:latin typeface="楷体" pitchFamily="49" charset="-122"/>
                <a:ea typeface="楷体" pitchFamily="49" charset="-122"/>
              </a:rPr>
              <a:t>摩西</a:t>
            </a:r>
            <a:r>
              <a:rPr lang="zh-TW" altLang="en-US" sz="5400" dirty="0" smtClean="0">
                <a:latin typeface="楷体" pitchFamily="49" charset="-122"/>
                <a:ea typeface="楷体" pitchFamily="49" charset="-122"/>
              </a:rPr>
              <a:t>頒布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恩典及真理是通過耶穌基督來的。</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S3-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S3-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dirty="0" smtClean="0">
                <a:latin typeface="楷体" pitchFamily="49" charset="-122"/>
                <a:ea typeface="楷体" pitchFamily="49" charset="-122"/>
              </a:rPr>
              <a:t>所留啲許個族就是非利士五個首領及一切</a:t>
            </a:r>
            <a:r>
              <a:rPr lang="zh-TW" altLang="en-US" sz="5400" u="sng" dirty="0" smtClean="0">
                <a:latin typeface="楷体" pitchFamily="49" charset="-122"/>
                <a:ea typeface="楷体" pitchFamily="49" charset="-122"/>
              </a:rPr>
              <a:t>的迦南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西頓</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及徛起</a:t>
            </a:r>
            <a:r>
              <a:rPr lang="zh-TW" altLang="en-US" sz="5400" u="sng" dirty="0" smtClean="0">
                <a:latin typeface="楷体" pitchFamily="49" charset="-122"/>
                <a:ea typeface="楷体" pitchFamily="49" charset="-122"/>
              </a:rPr>
              <a:t>黎巴嫩山</a:t>
            </a:r>
            <a:r>
              <a:rPr lang="zh-TW" altLang="en-US" sz="5400" dirty="0" smtClean="0">
                <a:latin typeface="楷体" pitchFamily="49" charset="-122"/>
                <a:ea typeface="楷体" pitchFamily="49" charset="-122"/>
              </a:rPr>
              <a:t>的</a:t>
            </a:r>
            <a:r>
              <a:rPr lang="zh-TW" altLang="en-US" sz="5400" u="sng" dirty="0" smtClean="0">
                <a:latin typeface="楷体" pitchFamily="49" charset="-122"/>
                <a:ea typeface="楷体" pitchFamily="49" charset="-122"/>
              </a:rPr>
              <a:t>希未</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對</a:t>
            </a:r>
            <a:r>
              <a:rPr lang="zh-TW" altLang="en-US" sz="5400" u="sng" dirty="0" smtClean="0">
                <a:latin typeface="楷体" pitchFamily="49" charset="-122"/>
                <a:ea typeface="楷体" pitchFamily="49" charset="-122"/>
              </a:rPr>
              <a:t>巴力黑們山</a:t>
            </a:r>
            <a:r>
              <a:rPr lang="zh-TW" altLang="en-US" sz="5400" dirty="0" smtClean="0">
                <a:latin typeface="楷体" pitchFamily="49" charset="-122"/>
                <a:ea typeface="楷体" pitchFamily="49" charset="-122"/>
              </a:rPr>
              <a:t>到</a:t>
            </a:r>
            <a:r>
              <a:rPr lang="zh-TW" altLang="en-US" sz="5400" u="sng" dirty="0" smtClean="0">
                <a:latin typeface="楷体" pitchFamily="49" charset="-122"/>
                <a:ea typeface="楷体" pitchFamily="49" charset="-122"/>
              </a:rPr>
              <a:t>哈馬口</a:t>
            </a:r>
            <a:r>
              <a:rPr lang="zh-TW" altLang="en-US" sz="54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S3-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580412"/>
            <a:ext cx="7620000" cy="2991588"/>
          </a:xfrm>
        </p:spPr>
        <p:txBody>
          <a:bodyPr/>
          <a:lstStyle/>
          <a:p>
            <a:pPr>
              <a:buNone/>
            </a:pPr>
            <a:r>
              <a:rPr lang="zh-TW" altLang="en-US" sz="5400" dirty="0" smtClean="0">
                <a:latin typeface="楷体" pitchFamily="49" charset="-122"/>
                <a:ea typeface="楷体" pitchFamily="49" charset="-122"/>
              </a:rPr>
              <a:t> 對按呢</a:t>
            </a:r>
            <a:r>
              <a:rPr lang="zh-TW" altLang="en-US" sz="5400" u="sng" dirty="0" smtClean="0">
                <a:latin typeface="楷体" pitchFamily="49" charset="-122"/>
                <a:ea typeface="楷体" pitchFamily="49" charset="-122"/>
              </a:rPr>
              <a:t>以色列</a:t>
            </a:r>
            <a:r>
              <a:rPr lang="zh-TW" altLang="en-US" sz="5400" dirty="0" smtClean="0">
                <a:latin typeface="楷体" pitchFamily="49" charset="-122"/>
                <a:ea typeface="楷体" pitchFamily="49" charset="-122"/>
              </a:rPr>
              <a:t>人徛起佇</a:t>
            </a:r>
            <a:r>
              <a:rPr lang="zh-TW" altLang="en-US" sz="5400" u="sng" dirty="0" smtClean="0">
                <a:latin typeface="楷体" pitchFamily="49" charset="-122"/>
                <a:ea typeface="楷体" pitchFamily="49" charset="-122"/>
              </a:rPr>
              <a:t>迦南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赫</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亞摩利</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比利洗</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希未</a:t>
            </a:r>
            <a:r>
              <a:rPr lang="zh-TW" altLang="en-US" sz="5400" dirty="0" smtClean="0">
                <a:latin typeface="楷体" pitchFamily="49" charset="-122"/>
                <a:ea typeface="楷体" pitchFamily="49" charset="-122"/>
              </a:rPr>
              <a:t>人、</a:t>
            </a:r>
            <a:r>
              <a:rPr lang="zh-TW" altLang="en-US" sz="5400" u="sng" dirty="0" smtClean="0">
                <a:latin typeface="楷体" pitchFamily="49" charset="-122"/>
                <a:ea typeface="楷体" pitchFamily="49" charset="-122"/>
              </a:rPr>
              <a:t>耶布斯</a:t>
            </a:r>
            <a:r>
              <a:rPr lang="zh-TW" altLang="en-US" sz="5400" dirty="0" smtClean="0">
                <a:latin typeface="楷体" pitchFamily="49" charset="-122"/>
                <a:ea typeface="楷体" pitchFamily="49" charset="-122"/>
              </a:rPr>
              <a:t>人的中間</a:t>
            </a:r>
            <a:r>
              <a:rPr lang="en-US" altLang="zh-TW" sz="5400" dirty="0" smtClean="0">
                <a:latin typeface="楷体" pitchFamily="49" charset="-122"/>
                <a:ea typeface="楷体" pitchFamily="49" charset="-122"/>
              </a:rPr>
              <a:t>,</a:t>
            </a: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S3-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紐約聖教會\PPT\20160918\R1-2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紐約聖教會\PPT\ROME7-18.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630</TotalTime>
  <Words>1448</Words>
  <Application>Microsoft Office PowerPoint</Application>
  <PresentationFormat>On-screen Show (4:3)</PresentationFormat>
  <Paragraphs>59</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士師記 3:1-6  羅馬書 1:20;7:18,24,25   約翰福音 1:17 </vt:lpstr>
      <vt:lpstr>Slide 2</vt:lpstr>
      <vt:lpstr>Slide 3</vt:lpstr>
      <vt:lpstr>士師記 3:3</vt:lpstr>
      <vt:lpstr>Slide 5</vt:lpstr>
      <vt:lpstr>士師記 3:5</vt:lpstr>
      <vt:lpstr>Slide 7</vt:lpstr>
      <vt:lpstr>Slide 8</vt:lpstr>
      <vt:lpstr>Slide 9</vt:lpstr>
      <vt:lpstr>羅馬書 7:24</vt:lpstr>
      <vt:lpstr>羅馬書 7:25</vt:lpstr>
      <vt:lpstr>約翰福音 1:17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132</cp:revision>
  <dcterms:created xsi:type="dcterms:W3CDTF">2015-02-07T13:24:58Z</dcterms:created>
  <dcterms:modified xsi:type="dcterms:W3CDTF">2016-09-17T00:20:41Z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